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1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7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5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9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483A-9471-41EC-9AE4-4ABAB9E2406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8549-FC23-4D54-805E-D13201645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7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6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430720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045" y="3810000"/>
            <a:ext cx="51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1342571" y="3994666"/>
            <a:ext cx="344715" cy="258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4724400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Mouth</a:t>
            </a:r>
          </a:p>
          <a:p>
            <a:r>
              <a:rPr lang="en-US" dirty="0" smtClean="0"/>
              <a:t>or Man</a:t>
            </a: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 flipV="1">
            <a:off x="1173949" y="4847772"/>
            <a:ext cx="549622" cy="199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09799" y="3617295"/>
            <a:ext cx="613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Dust</a:t>
            </a:r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flipH="1">
            <a:off x="2253343" y="3986627"/>
            <a:ext cx="263111" cy="2588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86400" y="990600"/>
            <a:ext cx="350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Genesis 2:</a:t>
            </a:r>
            <a:r>
              <a:rPr lang="en-US" u="sng" dirty="0">
                <a:solidFill>
                  <a:srgbClr val="0070C0"/>
                </a:solidFill>
              </a:rPr>
              <a:t>7</a:t>
            </a:r>
            <a:r>
              <a:rPr lang="en-US" dirty="0"/>
              <a:t> tells us:  </a:t>
            </a:r>
            <a:r>
              <a:rPr lang="en-US" i="1" dirty="0" smtClean="0"/>
              <a:t>“then the LORD God formed the man of dust from the ground and breathed into his nostrils the breath of life, and the man became a living creature.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6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2180"/>
            <a:ext cx="9169400" cy="275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1972" y="3569369"/>
            <a:ext cx="8772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Garden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26530" y="3581400"/>
            <a:ext cx="6133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Dust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581400"/>
            <a:ext cx="80951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Breath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4960" y="3581400"/>
            <a:ext cx="1095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Enclosure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84275" y="3581400"/>
            <a:ext cx="8236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39313" y="3581400"/>
            <a:ext cx="8236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756" y="5257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else would the early Chinese merge two people who had life breathed into them, and one of them created from the dust of the earth, in an enclosure?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cr.org/i/articles/af/chinese_pictographs_fig3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190140" cy="49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73133" y="1981200"/>
            <a:ext cx="616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2367" y="1981200"/>
            <a:ext cx="7679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Vessel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0529" y="1981200"/>
            <a:ext cx="6554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Eight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1981200"/>
            <a:ext cx="1659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Mouth (People)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2257" y="4191000"/>
            <a:ext cx="7088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Flood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61008" y="4191000"/>
            <a:ext cx="760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5326" y="4191000"/>
            <a:ext cx="6358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7791" y="4191000"/>
            <a:ext cx="10138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38417" y="4191000"/>
            <a:ext cx="6825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08202" y="4191000"/>
            <a:ext cx="6554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Eight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47170" y="5380443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Genesis 7:13</a:t>
            </a:r>
            <a:r>
              <a:rPr lang="en-US" dirty="0"/>
              <a:t> tells us:  </a:t>
            </a:r>
            <a:r>
              <a:rPr lang="en-US" i="1" dirty="0"/>
              <a:t>"In the selfsame day entered Noah, and Shem, and Ham, and Japheth, the sons of Noah, and Noah's wife, and the three wives of his sons with them, into the ark."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Knohl</dc:creator>
  <cp:lastModifiedBy>Jim Knohl</cp:lastModifiedBy>
  <cp:revision>9</cp:revision>
  <dcterms:created xsi:type="dcterms:W3CDTF">2017-03-01T23:41:02Z</dcterms:created>
  <dcterms:modified xsi:type="dcterms:W3CDTF">2017-03-02T00:29:54Z</dcterms:modified>
</cp:coreProperties>
</file>