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554C-FC37-462A-844A-733B63395D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565B-D3F5-4DE2-888D-2B8D7870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6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554C-FC37-462A-844A-733B63395D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565B-D3F5-4DE2-888D-2B8D7870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7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554C-FC37-462A-844A-733B63395D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565B-D3F5-4DE2-888D-2B8D7870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5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554C-FC37-462A-844A-733B63395D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565B-D3F5-4DE2-888D-2B8D7870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2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554C-FC37-462A-844A-733B63395D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565B-D3F5-4DE2-888D-2B8D7870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5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554C-FC37-462A-844A-733B63395D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565B-D3F5-4DE2-888D-2B8D7870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9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554C-FC37-462A-844A-733B63395D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565B-D3F5-4DE2-888D-2B8D7870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1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554C-FC37-462A-844A-733B63395D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565B-D3F5-4DE2-888D-2B8D7870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0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554C-FC37-462A-844A-733B63395D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565B-D3F5-4DE2-888D-2B8D7870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8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554C-FC37-462A-844A-733B63395D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565B-D3F5-4DE2-888D-2B8D7870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1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554C-FC37-462A-844A-733B63395D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565B-D3F5-4DE2-888D-2B8D7870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4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3554C-FC37-462A-844A-733B63395D4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6565B-D3F5-4DE2-888D-2B8D7870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7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3" y="0"/>
            <a:ext cx="11393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3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Newton, Jamie K. (MSFC-IS70)[MITS]</dc:creator>
  <cp:lastModifiedBy>Newton, Jamie K. (MSFC-IS70)[MITS]</cp:lastModifiedBy>
  <cp:revision>1</cp:revision>
  <dcterms:created xsi:type="dcterms:W3CDTF">2017-12-19T20:38:43Z</dcterms:created>
  <dcterms:modified xsi:type="dcterms:W3CDTF">2017-12-19T20:39:06Z</dcterms:modified>
</cp:coreProperties>
</file>