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sldIdLst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ACCBF9"/>
                </a:solidFill>
              </a:rPr>
              <a:pPr/>
              <a:t>3/27/2018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629DD1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A5DBF11-77F3-4F9B-A5EE-4A9E179B8CAF}" type="slidenum">
              <a:rPr lang="en-US" smtClean="0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629DD1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629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62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97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A5DBF11-77F3-4F9B-A5EE-4A9E179B8C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0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13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26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223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4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68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9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2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ACCBF9"/>
                </a:solidFill>
              </a:rPr>
              <a:pPr/>
              <a:t>3/27/2018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629DD1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A5DBF11-77F3-4F9B-A5EE-4A9E179B8CAF}" type="slidenum">
              <a:rPr lang="en-US" smtClean="0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629DD1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629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89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44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A5DBF11-77F3-4F9B-A5EE-4A9E179B8C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62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81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76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8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97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31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471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17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73B1C4B-CAFF-4D44-9572-2CE752DFEB1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5DBF11-77F3-4F9B-A5EE-4A9E179B8C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5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73B1C4B-CAFF-4D44-9572-2CE752DFEB15}" type="datetimeFigureOut">
              <a:rPr lang="en-US" smtClean="0">
                <a:solidFill>
                  <a:srgbClr val="242852"/>
                </a:solidFill>
              </a:rPr>
              <a:pPr/>
              <a:t>3/27/2018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5DBF11-77F3-4F9B-A5EE-4A9E179B8CAF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3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Conclusion: Our unfinished projects.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602163"/>
          </a:xfrm>
        </p:spPr>
        <p:txBody>
          <a:bodyPr>
            <a:noAutofit/>
          </a:bodyPr>
          <a:lstStyle/>
          <a:p>
            <a:r>
              <a:rPr lang="en-US" sz="2800" dirty="0"/>
              <a:t>What happened in Haggai’s day can happen sometimes in ours as well.</a:t>
            </a:r>
          </a:p>
          <a:p>
            <a:pPr lvl="1"/>
            <a:r>
              <a:rPr lang="en-US" sz="2800" dirty="0" smtClean="0"/>
              <a:t>Our </a:t>
            </a:r>
            <a:r>
              <a:rPr lang="en-US" sz="2800" dirty="0"/>
              <a:t>projects go unfinished. We get discouraged or sidetracked with other important </a:t>
            </a:r>
            <a:r>
              <a:rPr lang="en-US" sz="2800" dirty="0" smtClean="0"/>
              <a:t>projects</a:t>
            </a:r>
            <a:r>
              <a:rPr lang="en-US" sz="2800" dirty="0"/>
              <a:t>. </a:t>
            </a:r>
          </a:p>
          <a:p>
            <a:r>
              <a:rPr lang="en-US" sz="2800" dirty="0"/>
              <a:t>We need to make sure we are finding time to do the things God expects of us.</a:t>
            </a:r>
          </a:p>
          <a:p>
            <a:pPr lvl="1"/>
            <a:r>
              <a:rPr lang="en-US" sz="2800" dirty="0"/>
              <a:t>Worship fervently, Help fellow disciples diligently,  Win souls passionately.</a:t>
            </a:r>
          </a:p>
          <a:p>
            <a:r>
              <a:rPr lang="en-US" sz="2800" dirty="0"/>
              <a:t>May we never be so busy with earthly pursuits that we lose sight of honoring God in our daily lives.</a:t>
            </a:r>
          </a:p>
        </p:txBody>
      </p:sp>
    </p:spTree>
    <p:extLst>
      <p:ext uri="{BB962C8B-B14F-4D97-AF65-F5344CB8AC3E}">
        <p14:creationId xmlns:p14="http://schemas.microsoft.com/office/powerpoint/2010/main" val="13352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96" y="2667000"/>
            <a:ext cx="9143999" cy="1470025"/>
          </a:xfrm>
        </p:spPr>
        <p:txBody>
          <a:bodyPr/>
          <a:lstStyle/>
          <a:p>
            <a:r>
              <a:rPr lang="en-US" sz="8000" b="1" dirty="0" smtClean="0">
                <a:effectLst/>
              </a:rPr>
              <a:t>“Consider </a:t>
            </a:r>
            <a:r>
              <a:rPr lang="en-US" sz="8000" b="1" dirty="0">
                <a:effectLst/>
              </a:rPr>
              <a:t>Your </a:t>
            </a:r>
            <a:r>
              <a:rPr lang="en-US" sz="8000" b="1" dirty="0" smtClean="0">
                <a:effectLst/>
              </a:rPr>
              <a:t>Ways”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Hag. 1:7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968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0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96" y="2667000"/>
            <a:ext cx="9143999" cy="1470025"/>
          </a:xfrm>
        </p:spPr>
        <p:txBody>
          <a:bodyPr/>
          <a:lstStyle/>
          <a:p>
            <a:r>
              <a:rPr lang="en-US" sz="8000" b="1" dirty="0" smtClean="0">
                <a:effectLst/>
              </a:rPr>
              <a:t>“Consider </a:t>
            </a:r>
            <a:r>
              <a:rPr lang="en-US" sz="8000" b="1" dirty="0">
                <a:effectLst/>
              </a:rPr>
              <a:t>Your </a:t>
            </a:r>
            <a:r>
              <a:rPr lang="en-US" sz="8000" b="1" dirty="0" smtClean="0">
                <a:effectLst/>
              </a:rPr>
              <a:t>Ways”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Hag. 1:7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349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There are important things and monumental things</a:t>
            </a:r>
            <a:r>
              <a:rPr lang="en-US" sz="3600" b="1" dirty="0" smtClean="0">
                <a:effectLst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Haggai 1:4</a:t>
            </a:r>
            <a:r>
              <a:rPr lang="en-US" sz="2800" dirty="0"/>
              <a:t>  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Jews are living in nice homes while God’s house lies in ruins.</a:t>
            </a:r>
          </a:p>
          <a:p>
            <a:pPr lvl="1"/>
            <a:r>
              <a:rPr lang="en-US" sz="2800" dirty="0" smtClean="0"/>
              <a:t>They </a:t>
            </a:r>
            <a:r>
              <a:rPr lang="en-US" sz="2800" dirty="0"/>
              <a:t>needed to prioritize, and so do we.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Matt</a:t>
            </a:r>
            <a:r>
              <a:rPr lang="en-US" sz="2800" b="1" dirty="0"/>
              <a:t>. 6:33</a:t>
            </a:r>
            <a:r>
              <a:rPr lang="en-US" sz="2800" i="1" dirty="0"/>
              <a:t>  </a:t>
            </a:r>
          </a:p>
          <a:p>
            <a:pPr lvl="1"/>
            <a:r>
              <a:rPr lang="en-US" sz="2800" dirty="0" smtClean="0"/>
              <a:t>Haggai </a:t>
            </a:r>
            <a:r>
              <a:rPr lang="en-US" sz="2800" dirty="0"/>
              <a:t>taught the same lesson as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4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effectLst/>
              </a:rPr>
              <a:t>Worldly endeavors leave people unfulfilled and unsatisfied.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Haggai 1:6</a:t>
            </a:r>
            <a:endParaRPr lang="en-US" sz="2800" dirty="0"/>
          </a:p>
          <a:p>
            <a:pPr lvl="1"/>
            <a:r>
              <a:rPr lang="en-US" sz="2800" dirty="0" smtClean="0"/>
              <a:t>This </a:t>
            </a:r>
            <a:r>
              <a:rPr lang="en-US" sz="2800" dirty="0"/>
              <a:t>world is all about what’s appealing </a:t>
            </a:r>
            <a:r>
              <a:rPr lang="en-US" sz="2800" dirty="0" smtClean="0"/>
              <a:t>to </a:t>
            </a:r>
            <a:r>
              <a:rPr lang="en-US" sz="2800" dirty="0"/>
              <a:t>the eyes and flesh.</a:t>
            </a:r>
          </a:p>
          <a:p>
            <a:pPr lvl="2"/>
            <a:r>
              <a:rPr lang="en-US" sz="2800" b="1" dirty="0" smtClean="0"/>
              <a:t>1 </a:t>
            </a:r>
            <a:r>
              <a:rPr lang="en-US" sz="2800" b="1" dirty="0"/>
              <a:t>John 2:16</a:t>
            </a:r>
            <a:r>
              <a:rPr lang="en-US" sz="2800" i="1" dirty="0"/>
              <a:t>  </a:t>
            </a:r>
            <a:endParaRPr lang="en-US" sz="2800" dirty="0"/>
          </a:p>
          <a:p>
            <a:pPr lvl="1"/>
            <a:r>
              <a:rPr lang="en-US" sz="2800" dirty="0" smtClean="0"/>
              <a:t>Look </a:t>
            </a:r>
            <a:r>
              <a:rPr lang="en-US" sz="2800" dirty="0"/>
              <a:t>at the world we live in, all these people who by worldly standards have it all, and they </a:t>
            </a:r>
            <a:r>
              <a:rPr lang="en-US" sz="2800" dirty="0" smtClean="0"/>
              <a:t>are </a:t>
            </a:r>
            <a:r>
              <a:rPr lang="en-US" sz="2800" dirty="0"/>
              <a:t>lonely, have families in turmoil, overdosing on drugs, committing suicide.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6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effectLst/>
              </a:rPr>
              <a:t>Worldly endeavors leave people unfulfilled and unsatisfied.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Matt. 5:16</a:t>
            </a:r>
            <a:r>
              <a:rPr lang="en-US" sz="2800" i="1" dirty="0"/>
              <a:t>  </a:t>
            </a:r>
            <a:endParaRPr lang="en-US" sz="2800" dirty="0"/>
          </a:p>
          <a:p>
            <a:r>
              <a:rPr lang="en-US" sz="2800" b="1" dirty="0"/>
              <a:t>Matt. 6:19-21</a:t>
            </a:r>
            <a:r>
              <a:rPr lang="en-US" sz="2800" dirty="0"/>
              <a:t>  </a:t>
            </a:r>
          </a:p>
          <a:p>
            <a:r>
              <a:rPr lang="en-US" sz="2800" b="1" dirty="0"/>
              <a:t>Gal. 6:7-8</a:t>
            </a:r>
            <a:r>
              <a:rPr lang="en-US" sz="2800" i="1" dirty="0"/>
              <a:t>  </a:t>
            </a:r>
            <a:endParaRPr lang="en-US" sz="2800" dirty="0"/>
          </a:p>
          <a:p>
            <a:pPr lvl="1"/>
            <a:r>
              <a:rPr lang="en-US" sz="2800" dirty="0"/>
              <a:t>There are too many passages like this for us not to get it. We don’t want to </a:t>
            </a:r>
            <a:r>
              <a:rPr lang="en-US" sz="2800" smtClean="0"/>
              <a:t>get it!</a:t>
            </a:r>
            <a:endParaRPr lang="en-US" sz="2800" dirty="0"/>
          </a:p>
          <a:p>
            <a:pPr marL="1428750" lvl="2" indent="-514350">
              <a:buFont typeface="+mj-lt"/>
              <a:buAutoNum type="arabicParenR"/>
            </a:pPr>
            <a:r>
              <a:rPr lang="en-US" sz="2800" b="1" dirty="0" smtClean="0"/>
              <a:t>Luke </a:t>
            </a:r>
            <a:r>
              <a:rPr lang="en-US" sz="2800" b="1" dirty="0"/>
              <a:t>16:19-31</a:t>
            </a:r>
            <a:r>
              <a:rPr lang="en-US" sz="2800" dirty="0"/>
              <a:t>  -The Rich Man and Lazarus</a:t>
            </a:r>
          </a:p>
          <a:p>
            <a:pPr marL="1428750" lvl="2" indent="-514350">
              <a:buFont typeface="+mj-lt"/>
              <a:buAutoNum type="arabicParenR"/>
            </a:pPr>
            <a:r>
              <a:rPr lang="en-US" sz="2800" b="1" dirty="0" smtClean="0"/>
              <a:t>Luke </a:t>
            </a:r>
            <a:r>
              <a:rPr lang="en-US" sz="2800" b="1" dirty="0"/>
              <a:t>12:16-21</a:t>
            </a:r>
            <a:r>
              <a:rPr lang="en-US" sz="2800" dirty="0"/>
              <a:t>  -The Rich Fool</a:t>
            </a:r>
          </a:p>
          <a:p>
            <a:pPr marL="1428750" lvl="2" indent="-514350">
              <a:buFont typeface="+mj-lt"/>
              <a:buAutoNum type="arabicParenR"/>
            </a:pPr>
            <a:r>
              <a:rPr lang="en-US" sz="2800" b="1" dirty="0" smtClean="0"/>
              <a:t>Matt</a:t>
            </a:r>
            <a:r>
              <a:rPr lang="en-US" sz="2800" b="1" dirty="0"/>
              <a:t>. 19:16-26</a:t>
            </a:r>
            <a:r>
              <a:rPr lang="en-US" sz="2800" dirty="0"/>
              <a:t>  -The Rich Young Ruler</a:t>
            </a:r>
          </a:p>
          <a:p>
            <a:pPr marL="1428750" lvl="2" indent="-514350">
              <a:buFont typeface="+mj-lt"/>
              <a:buAutoNum type="arabicParenR"/>
            </a:pPr>
            <a:r>
              <a:rPr lang="en-US" sz="2800" b="1" dirty="0" smtClean="0"/>
              <a:t>2 </a:t>
            </a:r>
            <a:r>
              <a:rPr lang="en-US" sz="2800" b="1" dirty="0"/>
              <a:t>Cor. 9:6</a:t>
            </a:r>
            <a:r>
              <a:rPr lang="en-US" sz="2800" dirty="0"/>
              <a:t>  -Our Attitude in Giving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6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Neglecting God’s work is self-defeating.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Haggai 1:9-11</a:t>
            </a:r>
            <a:endParaRPr lang="en-US" sz="2800" dirty="0"/>
          </a:p>
          <a:p>
            <a:pPr lvl="1"/>
            <a:r>
              <a:rPr lang="en-US" sz="2800" dirty="0" smtClean="0"/>
              <a:t>Because </a:t>
            </a:r>
            <a:r>
              <a:rPr lang="en-US" sz="2800" dirty="0"/>
              <a:t>they neglected God’s work, He withheld rain and physical blessings.</a:t>
            </a:r>
          </a:p>
          <a:p>
            <a:pPr lvl="1"/>
            <a:r>
              <a:rPr lang="en-US" sz="2800" dirty="0"/>
              <a:t>By giving themselves completely to Him and His will, He would have abundantly blessed </a:t>
            </a:r>
            <a:r>
              <a:rPr lang="en-US" sz="2800" dirty="0" smtClean="0"/>
              <a:t>them</a:t>
            </a:r>
            <a:r>
              <a:rPr lang="en-US" sz="2800" dirty="0"/>
              <a:t>.</a:t>
            </a:r>
          </a:p>
          <a:p>
            <a:pPr lvl="2"/>
            <a:r>
              <a:rPr lang="en-US" sz="2800" b="1" dirty="0"/>
              <a:t>1 Tim. 4:8</a:t>
            </a:r>
            <a:r>
              <a:rPr lang="en-US" sz="2800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1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Good people sometimes need encouragement</a:t>
            </a:r>
            <a:r>
              <a:rPr lang="en-US" sz="3600" b="1" dirty="0" smtClean="0">
                <a:effectLst/>
              </a:rPr>
              <a:t>.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Haggai 1:12-15</a:t>
            </a:r>
            <a:r>
              <a:rPr lang="en-US" sz="2800" dirty="0"/>
              <a:t>  </a:t>
            </a:r>
          </a:p>
          <a:p>
            <a:pPr lvl="1"/>
            <a:r>
              <a:rPr lang="en-US" sz="2800" dirty="0"/>
              <a:t>The governor </a:t>
            </a:r>
            <a:r>
              <a:rPr lang="en-US" sz="2800" dirty="0" err="1"/>
              <a:t>Zerubbabel</a:t>
            </a:r>
            <a:r>
              <a:rPr lang="en-US" sz="2800" dirty="0"/>
              <a:t>, and the high priest, Joshua were good men, but they had grown </a:t>
            </a:r>
            <a:r>
              <a:rPr lang="en-US" sz="2800" dirty="0" smtClean="0"/>
              <a:t>complacent </a:t>
            </a:r>
            <a:r>
              <a:rPr lang="en-US" sz="2800" dirty="0"/>
              <a:t>in their activity towards God’s temple.</a:t>
            </a:r>
          </a:p>
          <a:p>
            <a:r>
              <a:rPr lang="en-US" sz="2800" dirty="0"/>
              <a:t>Even good people sometimes get complacent and need reproof.</a:t>
            </a:r>
          </a:p>
          <a:p>
            <a:pPr lvl="1"/>
            <a:r>
              <a:rPr lang="en-US" sz="2800" dirty="0"/>
              <a:t>Even you…and me!</a:t>
            </a:r>
          </a:p>
          <a:p>
            <a:pPr lvl="1"/>
            <a:r>
              <a:rPr lang="en-US" sz="2800" dirty="0"/>
              <a:t>Everyone must work, not just leaders.</a:t>
            </a:r>
          </a:p>
        </p:txBody>
      </p:sp>
    </p:spTree>
    <p:extLst>
      <p:ext uri="{BB962C8B-B14F-4D97-AF65-F5344CB8AC3E}">
        <p14:creationId xmlns:p14="http://schemas.microsoft.com/office/powerpoint/2010/main" val="343098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Projects can be discouraging.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602163"/>
          </a:xfrm>
        </p:spPr>
        <p:txBody>
          <a:bodyPr>
            <a:noAutofit/>
          </a:bodyPr>
          <a:lstStyle/>
          <a:p>
            <a:r>
              <a:rPr lang="en-US" sz="2800" b="1" dirty="0"/>
              <a:t>Haggai 2:1-3</a:t>
            </a:r>
            <a:endParaRPr lang="en-US" sz="2800" dirty="0"/>
          </a:p>
          <a:p>
            <a:pPr lvl="1"/>
            <a:r>
              <a:rPr lang="en-US" sz="2800" dirty="0" smtClean="0"/>
              <a:t>After </a:t>
            </a:r>
            <a:r>
              <a:rPr lang="en-US" sz="2800" dirty="0"/>
              <a:t>one month on the job of rebuilding, those who saw Solomon’s temple in their youth </a:t>
            </a:r>
            <a:r>
              <a:rPr lang="en-US" sz="2800" dirty="0" smtClean="0"/>
              <a:t>were dis-appointed </a:t>
            </a:r>
            <a:r>
              <a:rPr lang="en-US" sz="2800" dirty="0"/>
              <a:t>in how this new temple was shaping up.</a:t>
            </a:r>
          </a:p>
          <a:p>
            <a:pPr lvl="2"/>
            <a:r>
              <a:rPr lang="en-US" sz="2800" dirty="0"/>
              <a:t>But God encourages theses temple rebuilders in three ways.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sz="2800" dirty="0" smtClean="0"/>
              <a:t>He </a:t>
            </a:r>
            <a:r>
              <a:rPr lang="en-US" sz="2800" dirty="0"/>
              <a:t>says, “be strong…and work; for I am with you” (2:4</a:t>
            </a:r>
            <a:r>
              <a:rPr lang="en-US" sz="2800" dirty="0" smtClean="0"/>
              <a:t>)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sz="2800" dirty="0" smtClean="0"/>
              <a:t>“</a:t>
            </a:r>
            <a:r>
              <a:rPr lang="en-US" sz="2800" dirty="0"/>
              <a:t>The glory of this latter temple shall be greater than the first.” (2:9</a:t>
            </a:r>
            <a:r>
              <a:rPr lang="en-US" sz="2800" dirty="0" smtClean="0"/>
              <a:t>)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sz="2800" dirty="0" smtClean="0"/>
              <a:t>“</a:t>
            </a:r>
            <a:r>
              <a:rPr lang="en-US" sz="2800" dirty="0"/>
              <a:t>And in this place I will give peace.” (2:9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100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Projects can be discouraging.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602163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God’s </a:t>
            </a:r>
            <a:r>
              <a:rPr lang="en-US" sz="2800" dirty="0"/>
              <a:t>promises can strengthen us to do what otherwise we could not accomplish.</a:t>
            </a:r>
          </a:p>
          <a:p>
            <a:pPr lvl="2"/>
            <a:r>
              <a:rPr lang="en-US" sz="2800" b="1" dirty="0" smtClean="0"/>
              <a:t>Gal</a:t>
            </a:r>
            <a:r>
              <a:rPr lang="en-US" sz="2800" b="1" dirty="0"/>
              <a:t>. </a:t>
            </a:r>
            <a:r>
              <a:rPr lang="en-US" sz="2800" b="1" dirty="0" smtClean="0"/>
              <a:t>6:10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491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catur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catur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132</TotalTime>
  <Words>489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Decatur</vt:lpstr>
      <vt:lpstr>1_Decatur</vt:lpstr>
      <vt:lpstr>2_Decatur</vt:lpstr>
      <vt:lpstr>PowerPoint Presentation</vt:lpstr>
      <vt:lpstr>“Consider Your Ways”</vt:lpstr>
      <vt:lpstr>There are important things and monumental things.</vt:lpstr>
      <vt:lpstr>Worldly endeavors leave people unfulfilled and unsatisfied.</vt:lpstr>
      <vt:lpstr>Worldly endeavors leave people unfulfilled and unsatisfied.</vt:lpstr>
      <vt:lpstr>Neglecting God’s work is self-defeating.</vt:lpstr>
      <vt:lpstr>Good people sometimes need encouragement.</vt:lpstr>
      <vt:lpstr>Projects can be discouraging.</vt:lpstr>
      <vt:lpstr>Projects can be discouraging.</vt:lpstr>
      <vt:lpstr>Conclusion: Our unfinished projects.</vt:lpstr>
      <vt:lpstr>“Consider Your Ways”</vt:lpstr>
      <vt:lpstr>PowerPoint Presentation</vt:lpstr>
    </vt:vector>
  </TitlesOfParts>
  <Company>Laptop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Complacency: Consider Your Ways</dc:title>
  <dc:creator>Wes Webb</dc:creator>
  <cp:lastModifiedBy>Wes</cp:lastModifiedBy>
  <cp:revision>7</cp:revision>
  <dcterms:created xsi:type="dcterms:W3CDTF">2012-09-08T16:35:18Z</dcterms:created>
  <dcterms:modified xsi:type="dcterms:W3CDTF">2018-03-27T16:52:09Z</dcterms:modified>
</cp:coreProperties>
</file>