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0" r:id="rId6"/>
    <p:sldId id="261" r:id="rId7"/>
    <p:sldId id="262" r:id="rId8"/>
    <p:sldId id="263" r:id="rId9"/>
    <p:sldId id="264" r:id="rId10"/>
    <p:sldId id="277" r:id="rId11"/>
    <p:sldId id="265" r:id="rId12"/>
    <p:sldId id="266" r:id="rId13"/>
    <p:sldId id="259" r:id="rId14"/>
    <p:sldId id="267" r:id="rId15"/>
    <p:sldId id="268" r:id="rId16"/>
    <p:sldId id="269" r:id="rId17"/>
    <p:sldId id="270" r:id="rId18"/>
    <p:sldId id="271" r:id="rId19"/>
    <p:sldId id="276"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4E68-6073-413A-9A2C-3EF3622790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244FC9-9B2F-4FA5-93F3-63B3F115A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109C35-A0FE-4762-A3B3-6007BE1F9830}"/>
              </a:ext>
            </a:extLst>
          </p:cNvPr>
          <p:cNvSpPr>
            <a:spLocks noGrp="1"/>
          </p:cNvSpPr>
          <p:nvPr>
            <p:ph type="dt" sz="half" idx="10"/>
          </p:nvPr>
        </p:nvSpPr>
        <p:spPr/>
        <p:txBody>
          <a:bodyPr/>
          <a:lstStyle/>
          <a:p>
            <a:fld id="{5B023D90-AF76-4F80-948D-D3D6F4033860}" type="datetimeFigureOut">
              <a:rPr lang="en-US" smtClean="0"/>
              <a:t>6/1/2018</a:t>
            </a:fld>
            <a:endParaRPr lang="en-US"/>
          </a:p>
        </p:txBody>
      </p:sp>
      <p:sp>
        <p:nvSpPr>
          <p:cNvPr id="5" name="Footer Placeholder 4">
            <a:extLst>
              <a:ext uri="{FF2B5EF4-FFF2-40B4-BE49-F238E27FC236}">
                <a16:creationId xmlns:a16="http://schemas.microsoft.com/office/drawing/2014/main" id="{4C700364-5845-4C79-9162-E563DC58E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D9DED9-7D1A-45DA-89EE-06369EDE6E6F}"/>
              </a:ext>
            </a:extLst>
          </p:cNvPr>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336229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37CDF-EF1E-4A45-86D2-10623AF0AB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376437-4540-4721-85F9-AD467730EFF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F51C38-9184-4ACA-8601-1C91006BC15E}"/>
              </a:ext>
            </a:extLst>
          </p:cNvPr>
          <p:cNvSpPr>
            <a:spLocks noGrp="1"/>
          </p:cNvSpPr>
          <p:nvPr>
            <p:ph type="dt" sz="half" idx="10"/>
          </p:nvPr>
        </p:nvSpPr>
        <p:spPr/>
        <p:txBody>
          <a:bodyPr/>
          <a:lstStyle/>
          <a:p>
            <a:fld id="{5B023D90-AF76-4F80-948D-D3D6F4033860}" type="datetimeFigureOut">
              <a:rPr lang="en-US" smtClean="0"/>
              <a:t>6/1/2018</a:t>
            </a:fld>
            <a:endParaRPr lang="en-US"/>
          </a:p>
        </p:txBody>
      </p:sp>
      <p:sp>
        <p:nvSpPr>
          <p:cNvPr id="5" name="Footer Placeholder 4">
            <a:extLst>
              <a:ext uri="{FF2B5EF4-FFF2-40B4-BE49-F238E27FC236}">
                <a16:creationId xmlns:a16="http://schemas.microsoft.com/office/drawing/2014/main" id="{EF050BB2-C028-4E94-B712-8DFE6FDBD0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651FE6-8D0F-4DBE-8B6A-A768769B3561}"/>
              </a:ext>
            </a:extLst>
          </p:cNvPr>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108171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F312FD-3AF5-436B-BAF5-A4CE12F25C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8C6B90-D3F2-4424-ADA5-E2E3E74B004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2940E5-F8B0-4D62-823B-8419B7B97A6B}"/>
              </a:ext>
            </a:extLst>
          </p:cNvPr>
          <p:cNvSpPr>
            <a:spLocks noGrp="1"/>
          </p:cNvSpPr>
          <p:nvPr>
            <p:ph type="dt" sz="half" idx="10"/>
          </p:nvPr>
        </p:nvSpPr>
        <p:spPr/>
        <p:txBody>
          <a:bodyPr/>
          <a:lstStyle/>
          <a:p>
            <a:fld id="{5B023D90-AF76-4F80-948D-D3D6F4033860}" type="datetimeFigureOut">
              <a:rPr lang="en-US" smtClean="0"/>
              <a:t>6/1/2018</a:t>
            </a:fld>
            <a:endParaRPr lang="en-US"/>
          </a:p>
        </p:txBody>
      </p:sp>
      <p:sp>
        <p:nvSpPr>
          <p:cNvPr id="5" name="Footer Placeholder 4">
            <a:extLst>
              <a:ext uri="{FF2B5EF4-FFF2-40B4-BE49-F238E27FC236}">
                <a16:creationId xmlns:a16="http://schemas.microsoft.com/office/drawing/2014/main" id="{37C09139-C030-4DDA-A7CB-8700BF2E05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C594C-27EB-4F65-BAD1-D1A32C609FF3}"/>
              </a:ext>
            </a:extLst>
          </p:cNvPr>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2988821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023D90-AF76-4F80-948D-D3D6F4033860}"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4198652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023D90-AF76-4F80-948D-D3D6F4033860}"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591086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023D90-AF76-4F80-948D-D3D6F4033860}"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3332139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023D90-AF76-4F80-948D-D3D6F4033860}" type="datetimeFigureOut">
              <a:rPr lang="en-US" smtClean="0"/>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1665402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023D90-AF76-4F80-948D-D3D6F4033860}" type="datetimeFigureOut">
              <a:rPr lang="en-US" smtClean="0"/>
              <a:t>6/1/2018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3565026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023D90-AF76-4F80-948D-D3D6F4033860}" type="datetimeFigureOut">
              <a:rPr lang="en-US" smtClean="0"/>
              <a:t>6/1/2018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16713199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23D90-AF76-4F80-948D-D3D6F4033860}" type="datetimeFigureOut">
              <a:rPr lang="en-US" smtClean="0"/>
              <a:t>6/1/2018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20963100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023D90-AF76-4F80-948D-D3D6F4033860}" type="datetimeFigureOut">
              <a:rPr lang="en-US" smtClean="0"/>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1993263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5988E-AD4C-451B-AC23-868576354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12E3F6-7751-4607-AE92-6864EA1A2AB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0F072-75F0-495F-A51C-9657017957F9}"/>
              </a:ext>
            </a:extLst>
          </p:cNvPr>
          <p:cNvSpPr>
            <a:spLocks noGrp="1"/>
          </p:cNvSpPr>
          <p:nvPr>
            <p:ph type="dt" sz="half" idx="10"/>
          </p:nvPr>
        </p:nvSpPr>
        <p:spPr/>
        <p:txBody>
          <a:bodyPr/>
          <a:lstStyle/>
          <a:p>
            <a:fld id="{5B023D90-AF76-4F80-948D-D3D6F4033860}" type="datetimeFigureOut">
              <a:rPr lang="en-US" smtClean="0"/>
              <a:t>6/1/2018</a:t>
            </a:fld>
            <a:endParaRPr lang="en-US"/>
          </a:p>
        </p:txBody>
      </p:sp>
      <p:sp>
        <p:nvSpPr>
          <p:cNvPr id="5" name="Footer Placeholder 4">
            <a:extLst>
              <a:ext uri="{FF2B5EF4-FFF2-40B4-BE49-F238E27FC236}">
                <a16:creationId xmlns:a16="http://schemas.microsoft.com/office/drawing/2014/main" id="{B5F78A8F-2658-40FB-AAA8-4B9DBB46DA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3B3A31-1356-44C6-9C32-B84F8DC7152B}"/>
              </a:ext>
            </a:extLst>
          </p:cNvPr>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1696739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023D90-AF76-4F80-948D-D3D6F4033860}" type="datetimeFigureOut">
              <a:rPr lang="en-US" smtClean="0"/>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3468218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023D90-AF76-4F80-948D-D3D6F4033860}"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5171047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023D90-AF76-4F80-948D-D3D6F4033860}"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366063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E5B1-8EFE-460B-933A-71B91788CA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5622FB-7CC9-407A-A2E5-0B2CCD5810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0EAD89E-AAF4-4403-A0B3-A9F6AF91334B}"/>
              </a:ext>
            </a:extLst>
          </p:cNvPr>
          <p:cNvSpPr>
            <a:spLocks noGrp="1"/>
          </p:cNvSpPr>
          <p:nvPr>
            <p:ph type="dt" sz="half" idx="10"/>
          </p:nvPr>
        </p:nvSpPr>
        <p:spPr/>
        <p:txBody>
          <a:bodyPr/>
          <a:lstStyle/>
          <a:p>
            <a:fld id="{5B023D90-AF76-4F80-948D-D3D6F4033860}" type="datetimeFigureOut">
              <a:rPr lang="en-US" smtClean="0"/>
              <a:t>6/1/2018</a:t>
            </a:fld>
            <a:endParaRPr lang="en-US"/>
          </a:p>
        </p:txBody>
      </p:sp>
      <p:sp>
        <p:nvSpPr>
          <p:cNvPr id="5" name="Footer Placeholder 4">
            <a:extLst>
              <a:ext uri="{FF2B5EF4-FFF2-40B4-BE49-F238E27FC236}">
                <a16:creationId xmlns:a16="http://schemas.microsoft.com/office/drawing/2014/main" id="{5F60F0CF-EB74-4DAD-8B9A-097001FA0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044FDF-BE6D-4074-A312-A568E25726D8}"/>
              </a:ext>
            </a:extLst>
          </p:cNvPr>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152485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F754D-3947-438C-BB6F-C4B700E038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40B076-CFE3-4F82-BF90-8182DF49467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B8EA71-74F2-4477-BA8E-3AC9D61716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966A92-8627-4C93-A1C1-660DB321EFEA}"/>
              </a:ext>
            </a:extLst>
          </p:cNvPr>
          <p:cNvSpPr>
            <a:spLocks noGrp="1"/>
          </p:cNvSpPr>
          <p:nvPr>
            <p:ph type="dt" sz="half" idx="10"/>
          </p:nvPr>
        </p:nvSpPr>
        <p:spPr/>
        <p:txBody>
          <a:bodyPr/>
          <a:lstStyle/>
          <a:p>
            <a:fld id="{5B023D90-AF76-4F80-948D-D3D6F4033860}" type="datetimeFigureOut">
              <a:rPr lang="en-US" smtClean="0"/>
              <a:t>6/1/2018</a:t>
            </a:fld>
            <a:endParaRPr lang="en-US"/>
          </a:p>
        </p:txBody>
      </p:sp>
      <p:sp>
        <p:nvSpPr>
          <p:cNvPr id="6" name="Footer Placeholder 5">
            <a:extLst>
              <a:ext uri="{FF2B5EF4-FFF2-40B4-BE49-F238E27FC236}">
                <a16:creationId xmlns:a16="http://schemas.microsoft.com/office/drawing/2014/main" id="{E473778D-15F2-4C8C-B18B-EBEC911283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691AF-94E3-4474-99B9-12600C499FBC}"/>
              </a:ext>
            </a:extLst>
          </p:cNvPr>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377541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6B16-3CBB-4C09-BB76-D981767171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5328CC-ADEC-4584-8273-8ABDB935DE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2BA322-B58C-4360-9B76-ECFF53E24B7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61C944-6A0B-4F8A-BA2B-B1D3E177F5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200B6FF-F5D9-4D04-B58C-3193363A90A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62F7D4-315F-46AC-ADB0-0CE15E2E17BD}"/>
              </a:ext>
            </a:extLst>
          </p:cNvPr>
          <p:cNvSpPr>
            <a:spLocks noGrp="1"/>
          </p:cNvSpPr>
          <p:nvPr>
            <p:ph type="dt" sz="half" idx="10"/>
          </p:nvPr>
        </p:nvSpPr>
        <p:spPr/>
        <p:txBody>
          <a:bodyPr/>
          <a:lstStyle/>
          <a:p>
            <a:fld id="{5B023D90-AF76-4F80-948D-D3D6F4033860}" type="datetimeFigureOut">
              <a:rPr lang="en-US" smtClean="0"/>
              <a:t>6/1/2018</a:t>
            </a:fld>
            <a:endParaRPr lang="en-US"/>
          </a:p>
        </p:txBody>
      </p:sp>
      <p:sp>
        <p:nvSpPr>
          <p:cNvPr id="8" name="Footer Placeholder 7">
            <a:extLst>
              <a:ext uri="{FF2B5EF4-FFF2-40B4-BE49-F238E27FC236}">
                <a16:creationId xmlns:a16="http://schemas.microsoft.com/office/drawing/2014/main" id="{AA1F9B51-FB91-4662-A227-A765A1EEAF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7A98DA-EBE0-4886-B7F8-B6223854D840}"/>
              </a:ext>
            </a:extLst>
          </p:cNvPr>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16593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082D4-A831-42A7-B431-E4A08DED54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217655-3F8E-49A5-A3CE-D006231C49C4}"/>
              </a:ext>
            </a:extLst>
          </p:cNvPr>
          <p:cNvSpPr>
            <a:spLocks noGrp="1"/>
          </p:cNvSpPr>
          <p:nvPr>
            <p:ph type="dt" sz="half" idx="10"/>
          </p:nvPr>
        </p:nvSpPr>
        <p:spPr/>
        <p:txBody>
          <a:bodyPr/>
          <a:lstStyle/>
          <a:p>
            <a:fld id="{5B023D90-AF76-4F80-948D-D3D6F4033860}" type="datetimeFigureOut">
              <a:rPr lang="en-US" smtClean="0"/>
              <a:t>6/1/2018</a:t>
            </a:fld>
            <a:endParaRPr lang="en-US"/>
          </a:p>
        </p:txBody>
      </p:sp>
      <p:sp>
        <p:nvSpPr>
          <p:cNvPr id="4" name="Footer Placeholder 3">
            <a:extLst>
              <a:ext uri="{FF2B5EF4-FFF2-40B4-BE49-F238E27FC236}">
                <a16:creationId xmlns:a16="http://schemas.microsoft.com/office/drawing/2014/main" id="{2A94F292-868C-4E8A-A707-433EBD6998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91B89A-C2ED-4ECD-A7D9-78B3BDCDC76C}"/>
              </a:ext>
            </a:extLst>
          </p:cNvPr>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1899435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831CE2-D5A5-460A-BED5-7E02A4DE88BB}"/>
              </a:ext>
            </a:extLst>
          </p:cNvPr>
          <p:cNvSpPr>
            <a:spLocks noGrp="1"/>
          </p:cNvSpPr>
          <p:nvPr>
            <p:ph type="dt" sz="half" idx="10"/>
          </p:nvPr>
        </p:nvSpPr>
        <p:spPr/>
        <p:txBody>
          <a:bodyPr/>
          <a:lstStyle/>
          <a:p>
            <a:fld id="{5B023D90-AF76-4F80-948D-D3D6F4033860}" type="datetimeFigureOut">
              <a:rPr lang="en-US" smtClean="0"/>
              <a:t>6/1/2018</a:t>
            </a:fld>
            <a:endParaRPr lang="en-US"/>
          </a:p>
        </p:txBody>
      </p:sp>
      <p:sp>
        <p:nvSpPr>
          <p:cNvPr id="3" name="Footer Placeholder 2">
            <a:extLst>
              <a:ext uri="{FF2B5EF4-FFF2-40B4-BE49-F238E27FC236}">
                <a16:creationId xmlns:a16="http://schemas.microsoft.com/office/drawing/2014/main" id="{2B04C71D-5604-4586-9779-659911BD69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7FFB7D-B08D-4280-92A4-EC3E3E6C1C6C}"/>
              </a:ext>
            </a:extLst>
          </p:cNvPr>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4190536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FF113-8C86-4839-BE8F-A49FE941D4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073DB9-20AA-43A7-9EAF-6123CA6665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1E3D80-24F1-4119-891C-24912ECFD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C614C7-EE4B-4F3E-BE5E-8942CCFAB3DB}"/>
              </a:ext>
            </a:extLst>
          </p:cNvPr>
          <p:cNvSpPr>
            <a:spLocks noGrp="1"/>
          </p:cNvSpPr>
          <p:nvPr>
            <p:ph type="dt" sz="half" idx="10"/>
          </p:nvPr>
        </p:nvSpPr>
        <p:spPr/>
        <p:txBody>
          <a:bodyPr/>
          <a:lstStyle/>
          <a:p>
            <a:fld id="{5B023D90-AF76-4F80-948D-D3D6F4033860}" type="datetimeFigureOut">
              <a:rPr lang="en-US" smtClean="0"/>
              <a:t>6/1/2018</a:t>
            </a:fld>
            <a:endParaRPr lang="en-US"/>
          </a:p>
        </p:txBody>
      </p:sp>
      <p:sp>
        <p:nvSpPr>
          <p:cNvPr id="6" name="Footer Placeholder 5">
            <a:extLst>
              <a:ext uri="{FF2B5EF4-FFF2-40B4-BE49-F238E27FC236}">
                <a16:creationId xmlns:a16="http://schemas.microsoft.com/office/drawing/2014/main" id="{6896F6EF-AB83-40D3-9831-11C51BB05A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57044D-901E-4FDC-9C0A-DFDD0DA3CD5E}"/>
              </a:ext>
            </a:extLst>
          </p:cNvPr>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31187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D7D59-1EF8-469A-BF6A-C6BD748B85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B5387C-F87A-4405-90F0-6E3AD954B0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3646F4-B26B-4C8E-80A8-1264ECDC03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39E196-943A-4786-9305-DB62F6D92F23}"/>
              </a:ext>
            </a:extLst>
          </p:cNvPr>
          <p:cNvSpPr>
            <a:spLocks noGrp="1"/>
          </p:cNvSpPr>
          <p:nvPr>
            <p:ph type="dt" sz="half" idx="10"/>
          </p:nvPr>
        </p:nvSpPr>
        <p:spPr/>
        <p:txBody>
          <a:bodyPr/>
          <a:lstStyle/>
          <a:p>
            <a:fld id="{5B023D90-AF76-4F80-948D-D3D6F4033860}" type="datetimeFigureOut">
              <a:rPr lang="en-US" smtClean="0"/>
              <a:t>6/1/2018</a:t>
            </a:fld>
            <a:endParaRPr lang="en-US"/>
          </a:p>
        </p:txBody>
      </p:sp>
      <p:sp>
        <p:nvSpPr>
          <p:cNvPr id="6" name="Footer Placeholder 5">
            <a:extLst>
              <a:ext uri="{FF2B5EF4-FFF2-40B4-BE49-F238E27FC236}">
                <a16:creationId xmlns:a16="http://schemas.microsoft.com/office/drawing/2014/main" id="{64396E8E-97DB-4556-BBFA-81EE34C669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FC1452-8925-4259-96CC-30414BBE6FAF}"/>
              </a:ext>
            </a:extLst>
          </p:cNvPr>
          <p:cNvSpPr>
            <a:spLocks noGrp="1"/>
          </p:cNvSpPr>
          <p:nvPr>
            <p:ph type="sldNum" sz="quarter" idx="12"/>
          </p:nvPr>
        </p:nvSpPr>
        <p:spPr/>
        <p:txBody>
          <a:bodyPr/>
          <a:lstStyle/>
          <a:p>
            <a:fld id="{E790B361-CDB8-491B-BD54-570A33F40CC6}" type="slidenum">
              <a:rPr lang="en-US" smtClean="0"/>
              <a:t>‹#›</a:t>
            </a:fld>
            <a:endParaRPr lang="en-US"/>
          </a:p>
        </p:txBody>
      </p:sp>
    </p:spTree>
    <p:extLst>
      <p:ext uri="{BB962C8B-B14F-4D97-AF65-F5344CB8AC3E}">
        <p14:creationId xmlns:p14="http://schemas.microsoft.com/office/powerpoint/2010/main" val="289725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38B172-29EA-48E0-9613-480347190C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EE21AE-5383-44C0-9298-6FBB1DC0A7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C54ED-E9C0-4E05-A977-0371B7B2BB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23D90-AF76-4F80-948D-D3D6F4033860}" type="datetimeFigureOut">
              <a:rPr lang="en-US" smtClean="0"/>
              <a:t>6/1/2018</a:t>
            </a:fld>
            <a:endParaRPr lang="en-US"/>
          </a:p>
        </p:txBody>
      </p:sp>
      <p:sp>
        <p:nvSpPr>
          <p:cNvPr id="5" name="Footer Placeholder 4">
            <a:extLst>
              <a:ext uri="{FF2B5EF4-FFF2-40B4-BE49-F238E27FC236}">
                <a16:creationId xmlns:a16="http://schemas.microsoft.com/office/drawing/2014/main" id="{55C094B4-FFD7-4037-A5D5-D8B41ADA56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589930-9BFF-4F8B-86F5-667958E897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0B361-CDB8-491B-BD54-570A33F40CC6}" type="slidenum">
              <a:rPr lang="en-US" smtClean="0"/>
              <a:t>‹#›</a:t>
            </a:fld>
            <a:endParaRPr lang="en-US"/>
          </a:p>
        </p:txBody>
      </p:sp>
    </p:spTree>
    <p:extLst>
      <p:ext uri="{BB962C8B-B14F-4D97-AF65-F5344CB8AC3E}">
        <p14:creationId xmlns:p14="http://schemas.microsoft.com/office/powerpoint/2010/main" val="3313052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23D90-AF76-4F80-948D-D3D6F4033860}" type="datetimeFigureOut">
              <a:rPr lang="en-US" smtClean="0"/>
              <a:t>6/1/2018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0B361-CDB8-491B-BD54-570A33F40CC6}" type="slidenum">
              <a:rPr lang="en-US" smtClean="0"/>
              <a:t>‹#›</a:t>
            </a:fld>
            <a:endParaRPr lang="en-US"/>
          </a:p>
        </p:txBody>
      </p:sp>
    </p:spTree>
    <p:extLst>
      <p:ext uri="{BB962C8B-B14F-4D97-AF65-F5344CB8AC3E}">
        <p14:creationId xmlns:p14="http://schemas.microsoft.com/office/powerpoint/2010/main" val="18383447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701DB-6430-4BD8-BA8B-1444AC6007C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1B46451-5713-482C-8BC1-560B2E7E9EC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41118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lnSpcReduction="10000"/>
          </a:bodyPr>
          <a:lstStyle/>
          <a:p>
            <a:pPr marL="0" indent="0" algn="ctr">
              <a:buNone/>
            </a:pPr>
            <a:r>
              <a:rPr lang="en-US" sz="3200" dirty="0"/>
              <a:t>Does the Lord hear everyone who prays?</a:t>
            </a:r>
          </a:p>
          <a:p>
            <a:pPr marL="0" indent="0" algn="ctr">
              <a:buNone/>
            </a:pPr>
            <a:r>
              <a:rPr lang="en-US" sz="3200" dirty="0">
                <a:solidFill>
                  <a:srgbClr val="FF0000"/>
                </a:solidFill>
              </a:rPr>
              <a:t>1 John 3:7-10</a:t>
            </a:r>
          </a:p>
          <a:p>
            <a:pPr marL="0" indent="0" algn="ctr">
              <a:buNone/>
            </a:pPr>
            <a:r>
              <a:rPr lang="en-US" sz="3200" dirty="0"/>
              <a:t>Little children, make sure no one deceives you; the one who practices righteousness is righteous, just as He is righteous;  the one who practices sin is of the devil; for the devil has sinned from the beginning. The Son of God appeared for this purpose, to destroy the works of the devil. No one who is born of God practices sin, because His seed abides in him; and he cannot sin, because he is born of God. By this the children of God and the children of the devil are obvious: anyone who does not practice righteousness is not of God, nor the one who does not love his brother. </a:t>
            </a:r>
          </a:p>
          <a:p>
            <a:pPr marL="0" indent="0" algn="ctr">
              <a:buNone/>
            </a:pPr>
            <a:endParaRPr lang="en-US" sz="3200" dirty="0"/>
          </a:p>
        </p:txBody>
      </p:sp>
    </p:spTree>
    <p:extLst>
      <p:ext uri="{BB962C8B-B14F-4D97-AF65-F5344CB8AC3E}">
        <p14:creationId xmlns:p14="http://schemas.microsoft.com/office/powerpoint/2010/main" val="147923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a:bodyPr>
          <a:lstStyle/>
          <a:p>
            <a:pPr marL="0" indent="0" algn="ctr">
              <a:buNone/>
            </a:pPr>
            <a:r>
              <a:rPr lang="en-US" sz="3200" dirty="0"/>
              <a:t>Does the Lord hear everyone who prays?</a:t>
            </a:r>
          </a:p>
          <a:p>
            <a:pPr marL="0" indent="0" algn="ctr">
              <a:buNone/>
            </a:pPr>
            <a:r>
              <a:rPr lang="en-US" sz="3200" dirty="0">
                <a:solidFill>
                  <a:srgbClr val="FF0000"/>
                </a:solidFill>
              </a:rPr>
              <a:t>Acts 8:22-24</a:t>
            </a:r>
          </a:p>
          <a:p>
            <a:pPr marL="0" indent="0" algn="ctr">
              <a:buNone/>
            </a:pPr>
            <a:r>
              <a:rPr lang="en-US" sz="3200" dirty="0"/>
              <a:t>Therefore repent of this wickedness of yours, and pray the Lord that, if possible, the intention of your heart may be forgiven you. For I see that you are in the gall of bitterness and in the bondage of iniquity."  But Simon answered and said, "Pray to the Lord for me yourselves, so that nothing of what you have said may come upon me." </a:t>
            </a:r>
          </a:p>
          <a:p>
            <a:pPr marL="0" indent="0" algn="ctr">
              <a:buNone/>
            </a:pPr>
            <a:endParaRPr lang="en-US" sz="3200" dirty="0"/>
          </a:p>
        </p:txBody>
      </p:sp>
    </p:spTree>
    <p:extLst>
      <p:ext uri="{BB962C8B-B14F-4D97-AF65-F5344CB8AC3E}">
        <p14:creationId xmlns:p14="http://schemas.microsoft.com/office/powerpoint/2010/main" val="1235876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fontScale="92500" lnSpcReduction="20000"/>
          </a:bodyPr>
          <a:lstStyle/>
          <a:p>
            <a:pPr marL="0" indent="0" algn="ctr">
              <a:buNone/>
            </a:pPr>
            <a:r>
              <a:rPr lang="en-US" sz="3500" dirty="0"/>
              <a:t>Who should we be praying to?</a:t>
            </a:r>
          </a:p>
          <a:p>
            <a:pPr marL="0" indent="0" algn="ctr">
              <a:buNone/>
            </a:pPr>
            <a:r>
              <a:rPr lang="en-US" sz="3500" dirty="0">
                <a:solidFill>
                  <a:srgbClr val="FF0000"/>
                </a:solidFill>
              </a:rPr>
              <a:t>Matthew 6:9-13</a:t>
            </a:r>
          </a:p>
          <a:p>
            <a:pPr marL="0" indent="0">
              <a:buNone/>
            </a:pPr>
            <a:r>
              <a:rPr lang="en-US" sz="3200" dirty="0"/>
              <a:t>"Pray, then, in this way:</a:t>
            </a:r>
          </a:p>
          <a:p>
            <a:pPr marL="0" indent="0">
              <a:buNone/>
            </a:pPr>
            <a:r>
              <a:rPr lang="en-US" sz="3200" dirty="0"/>
              <a:t>'Our Father who is in heaven,</a:t>
            </a:r>
          </a:p>
          <a:p>
            <a:pPr marL="0" indent="0">
              <a:buNone/>
            </a:pPr>
            <a:r>
              <a:rPr lang="en-US" sz="3200" dirty="0"/>
              <a:t>Hallowed be Your name.  </a:t>
            </a:r>
          </a:p>
          <a:p>
            <a:pPr marL="0" indent="0">
              <a:buNone/>
            </a:pPr>
            <a:r>
              <a:rPr lang="en-US" sz="3200" dirty="0"/>
              <a:t>Your kingdom come.</a:t>
            </a:r>
          </a:p>
          <a:p>
            <a:pPr marL="0" indent="0">
              <a:buNone/>
            </a:pPr>
            <a:r>
              <a:rPr lang="en-US" sz="3200" dirty="0"/>
              <a:t> Your will be done,</a:t>
            </a:r>
          </a:p>
          <a:p>
            <a:pPr marL="0" indent="0">
              <a:buNone/>
            </a:pPr>
            <a:r>
              <a:rPr lang="en-US" sz="3200" dirty="0"/>
              <a:t>On earth as it is in heaven.  </a:t>
            </a:r>
          </a:p>
          <a:p>
            <a:pPr marL="0" indent="0">
              <a:buNone/>
            </a:pPr>
            <a:r>
              <a:rPr lang="en-US" sz="3200" dirty="0"/>
              <a:t>Give us this day our daily bread.  </a:t>
            </a:r>
          </a:p>
          <a:p>
            <a:pPr marL="0" indent="0">
              <a:buNone/>
            </a:pPr>
            <a:r>
              <a:rPr lang="en-US" sz="3200" dirty="0"/>
              <a:t>And forgive us our debts, as we also have forgiven our debtors.  </a:t>
            </a:r>
          </a:p>
          <a:p>
            <a:pPr marL="0" indent="0">
              <a:buNone/>
            </a:pPr>
            <a:r>
              <a:rPr lang="en-US" sz="3200" dirty="0"/>
              <a:t>And do not lead us into temptation, but deliver us from evil.[For Yours is the kingdom and the power and the glory forever. Amen.'] </a:t>
            </a:r>
          </a:p>
          <a:p>
            <a:pPr marL="0" indent="0" algn="ctr">
              <a:buNone/>
            </a:pPr>
            <a:endParaRPr lang="en-US" sz="3200" dirty="0"/>
          </a:p>
        </p:txBody>
      </p:sp>
    </p:spTree>
    <p:extLst>
      <p:ext uri="{BB962C8B-B14F-4D97-AF65-F5344CB8AC3E}">
        <p14:creationId xmlns:p14="http://schemas.microsoft.com/office/powerpoint/2010/main" val="2106989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a:bodyPr>
          <a:lstStyle/>
          <a:p>
            <a:pPr marL="0" indent="0" algn="ctr">
              <a:buNone/>
            </a:pPr>
            <a:r>
              <a:rPr lang="en-US" sz="3200" dirty="0"/>
              <a:t>Who should we be praying to?</a:t>
            </a:r>
          </a:p>
          <a:p>
            <a:pPr marL="0" indent="0" algn="ctr">
              <a:buNone/>
            </a:pPr>
            <a:r>
              <a:rPr lang="en-US" sz="3200" dirty="0">
                <a:solidFill>
                  <a:srgbClr val="FF0000"/>
                </a:solidFill>
              </a:rPr>
              <a:t>James 1:17</a:t>
            </a:r>
          </a:p>
          <a:p>
            <a:pPr marL="0" indent="0" algn="ctr">
              <a:buNone/>
            </a:pPr>
            <a:r>
              <a:rPr lang="en-US" sz="3200" dirty="0"/>
              <a:t>Every good thing given and every perfect gift is from above, coming down from the Father of lights, with whom there is no variation or shifting shadow.</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332264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a:bodyPr>
          <a:lstStyle/>
          <a:p>
            <a:pPr marL="0" indent="0" algn="ctr">
              <a:buNone/>
            </a:pPr>
            <a:r>
              <a:rPr lang="en-US" sz="3200" dirty="0"/>
              <a:t>Who should we be praying to?</a:t>
            </a:r>
          </a:p>
          <a:p>
            <a:pPr marL="0" indent="0" algn="ctr">
              <a:buNone/>
            </a:pPr>
            <a:r>
              <a:rPr lang="en-US" sz="3200" dirty="0">
                <a:solidFill>
                  <a:srgbClr val="FF0000"/>
                </a:solidFill>
              </a:rPr>
              <a:t>Matthew 28:18</a:t>
            </a:r>
          </a:p>
          <a:p>
            <a:pPr marL="0" indent="0" algn="ctr">
              <a:buNone/>
            </a:pPr>
            <a:r>
              <a:rPr lang="en-US" sz="3200" dirty="0"/>
              <a:t>And Jesus came up and spoke to them, saying, "All authority has been given to Me in heaven and on earth. </a:t>
            </a:r>
          </a:p>
          <a:p>
            <a:pPr marL="0" indent="0" algn="ctr">
              <a:buNone/>
            </a:pPr>
            <a:endParaRPr lang="en-US" sz="3200" dirty="0"/>
          </a:p>
        </p:txBody>
      </p:sp>
    </p:spTree>
    <p:extLst>
      <p:ext uri="{BB962C8B-B14F-4D97-AF65-F5344CB8AC3E}">
        <p14:creationId xmlns:p14="http://schemas.microsoft.com/office/powerpoint/2010/main" val="4089209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a:bodyPr>
          <a:lstStyle/>
          <a:p>
            <a:pPr marL="0" indent="0" algn="ctr">
              <a:buNone/>
            </a:pPr>
            <a:r>
              <a:rPr lang="en-US" sz="3200" dirty="0"/>
              <a:t>Who should we be praying to?</a:t>
            </a:r>
          </a:p>
          <a:p>
            <a:pPr marL="0" indent="0" algn="ctr">
              <a:buNone/>
            </a:pPr>
            <a:r>
              <a:rPr lang="en-US" sz="3200" dirty="0">
                <a:solidFill>
                  <a:srgbClr val="FF0000"/>
                </a:solidFill>
              </a:rPr>
              <a:t>John 18:36</a:t>
            </a:r>
          </a:p>
          <a:p>
            <a:pPr marL="0" indent="0" algn="ctr">
              <a:buNone/>
            </a:pPr>
            <a:r>
              <a:rPr lang="en-US" sz="3200" dirty="0"/>
              <a:t>Jesus answered, "My kingdom is not of this world. If My kingdom were of this world, then My servants would be fighting so that I would not be handed over to the Jews; but as it is, My kingdom is not of this realm." </a:t>
            </a:r>
          </a:p>
          <a:p>
            <a:pPr marL="0" indent="0" algn="ctr">
              <a:buNone/>
            </a:pPr>
            <a:endParaRPr lang="en-US" sz="3200" dirty="0"/>
          </a:p>
        </p:txBody>
      </p:sp>
    </p:spTree>
    <p:extLst>
      <p:ext uri="{BB962C8B-B14F-4D97-AF65-F5344CB8AC3E}">
        <p14:creationId xmlns:p14="http://schemas.microsoft.com/office/powerpoint/2010/main" val="3339434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a:bodyPr>
          <a:lstStyle/>
          <a:p>
            <a:pPr marL="0" indent="0" algn="ctr">
              <a:buNone/>
            </a:pPr>
            <a:r>
              <a:rPr lang="en-US" sz="3200" dirty="0"/>
              <a:t>Who should we be praying to?</a:t>
            </a:r>
          </a:p>
          <a:p>
            <a:pPr marL="0" indent="0" algn="ctr">
              <a:buNone/>
            </a:pPr>
            <a:r>
              <a:rPr lang="en-US" sz="3200" dirty="0">
                <a:solidFill>
                  <a:srgbClr val="FF0000"/>
                </a:solidFill>
              </a:rPr>
              <a:t>John 12:48</a:t>
            </a:r>
          </a:p>
          <a:p>
            <a:pPr marL="0" indent="0" algn="ctr">
              <a:buNone/>
            </a:pPr>
            <a:r>
              <a:rPr lang="en-US" sz="3200" dirty="0"/>
              <a:t>"He who rejects Me and does not receive My sayings, has one who judges him; the word I spoke is what will judge him at the last day.  </a:t>
            </a:r>
          </a:p>
          <a:p>
            <a:pPr marL="0" indent="0" algn="ctr">
              <a:buNone/>
            </a:pPr>
            <a:endParaRPr lang="en-US" sz="3200" dirty="0"/>
          </a:p>
        </p:txBody>
      </p:sp>
    </p:spTree>
    <p:extLst>
      <p:ext uri="{BB962C8B-B14F-4D97-AF65-F5344CB8AC3E}">
        <p14:creationId xmlns:p14="http://schemas.microsoft.com/office/powerpoint/2010/main" val="436823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a:bodyPr>
          <a:lstStyle/>
          <a:p>
            <a:pPr marL="0" indent="0" algn="ctr">
              <a:buNone/>
            </a:pPr>
            <a:r>
              <a:rPr lang="en-US" sz="3200" dirty="0"/>
              <a:t>Who should we be praying to?</a:t>
            </a:r>
          </a:p>
          <a:p>
            <a:pPr marL="0" indent="0" algn="ctr">
              <a:buNone/>
            </a:pPr>
            <a:r>
              <a:rPr lang="en-US" sz="3200" dirty="0">
                <a:solidFill>
                  <a:srgbClr val="FF0000"/>
                </a:solidFill>
              </a:rPr>
              <a:t>1 Corinthians 15:23-25</a:t>
            </a:r>
          </a:p>
          <a:p>
            <a:pPr marL="0" indent="0" algn="ctr">
              <a:buNone/>
            </a:pPr>
            <a:r>
              <a:rPr lang="en-US" sz="3200" dirty="0"/>
              <a:t>But each in his own order: Christ the first fruits, after that those who are Christ's at His coming, then comes the end, when He hands over the kingdom to the God and Father, when He has abolished all rule and all authority and power.  For He must reign until He has put all His enemies under His feet. </a:t>
            </a:r>
          </a:p>
          <a:p>
            <a:pPr marL="0" indent="0" algn="ctr">
              <a:buNone/>
            </a:pPr>
            <a:endParaRPr lang="en-US" sz="3200" dirty="0"/>
          </a:p>
        </p:txBody>
      </p:sp>
    </p:spTree>
    <p:extLst>
      <p:ext uri="{BB962C8B-B14F-4D97-AF65-F5344CB8AC3E}">
        <p14:creationId xmlns:p14="http://schemas.microsoft.com/office/powerpoint/2010/main" val="252210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1981200" y="1066800"/>
            <a:ext cx="8229600" cy="5943600"/>
          </a:xfrm>
        </p:spPr>
        <p:txBody>
          <a:bodyPr/>
          <a:lstStyle/>
          <a:p>
            <a:pPr marL="0" indent="0">
              <a:buNone/>
            </a:pPr>
            <a:r>
              <a:rPr lang="en-US" dirty="0"/>
              <a:t>Hear the gospel </a:t>
            </a:r>
          </a:p>
          <a:p>
            <a:pPr marL="0" indent="0">
              <a:buNone/>
            </a:pPr>
            <a:r>
              <a:rPr lang="en-US" dirty="0"/>
              <a:t>						</a:t>
            </a:r>
            <a:r>
              <a:rPr lang="en-US" dirty="0">
                <a:solidFill>
                  <a:srgbClr val="FF0000"/>
                </a:solidFill>
              </a:rPr>
              <a:t>Romans 10:17</a:t>
            </a:r>
          </a:p>
          <a:p>
            <a:pPr marL="0" indent="0">
              <a:buNone/>
            </a:pPr>
            <a:r>
              <a:rPr lang="en-US" dirty="0"/>
              <a:t>Believe in the Lord</a:t>
            </a:r>
          </a:p>
          <a:p>
            <a:pPr marL="0" indent="0">
              <a:buNone/>
            </a:pPr>
            <a:r>
              <a:rPr lang="en-US" dirty="0"/>
              <a:t>						</a:t>
            </a:r>
            <a:r>
              <a:rPr lang="en-US" dirty="0">
                <a:solidFill>
                  <a:srgbClr val="FF0000"/>
                </a:solidFill>
              </a:rPr>
              <a:t>John 8:24 </a:t>
            </a:r>
          </a:p>
          <a:p>
            <a:pPr marL="0" indent="0">
              <a:buNone/>
            </a:pPr>
            <a:r>
              <a:rPr lang="en-US" dirty="0"/>
              <a:t>Repent of your sins</a:t>
            </a:r>
          </a:p>
          <a:p>
            <a:pPr marL="0" indent="0">
              <a:buNone/>
            </a:pPr>
            <a:r>
              <a:rPr lang="en-US" dirty="0"/>
              <a:t>						</a:t>
            </a:r>
            <a:r>
              <a:rPr lang="en-US" dirty="0">
                <a:solidFill>
                  <a:srgbClr val="FF0000"/>
                </a:solidFill>
              </a:rPr>
              <a:t>Acts 3:19</a:t>
            </a:r>
          </a:p>
          <a:p>
            <a:pPr marL="0" indent="0">
              <a:buNone/>
            </a:pPr>
            <a:r>
              <a:rPr lang="en-US" dirty="0"/>
              <a:t>Confess your belief</a:t>
            </a:r>
          </a:p>
          <a:p>
            <a:pPr marL="0" indent="0">
              <a:buNone/>
            </a:pPr>
            <a:r>
              <a:rPr lang="en-US" dirty="0"/>
              <a:t>						</a:t>
            </a:r>
            <a:r>
              <a:rPr lang="en-US" dirty="0">
                <a:solidFill>
                  <a:srgbClr val="FF0000"/>
                </a:solidFill>
              </a:rPr>
              <a:t>Acts 8:37</a:t>
            </a:r>
          </a:p>
          <a:p>
            <a:pPr marL="0" indent="0">
              <a:buNone/>
            </a:pPr>
            <a:r>
              <a:rPr lang="en-US" dirty="0"/>
              <a:t>Be baptized for remission of sin</a:t>
            </a:r>
          </a:p>
          <a:p>
            <a:pPr marL="0" indent="0">
              <a:buNone/>
            </a:pPr>
            <a:r>
              <a:rPr lang="en-US" dirty="0"/>
              <a:t>						</a:t>
            </a:r>
            <a:r>
              <a:rPr lang="en-US" dirty="0">
                <a:solidFill>
                  <a:srgbClr val="FF0000"/>
                </a:solidFill>
              </a:rPr>
              <a:t>Mark 16:16</a:t>
            </a:r>
          </a:p>
        </p:txBody>
      </p:sp>
    </p:spTree>
    <p:extLst>
      <p:ext uri="{BB962C8B-B14F-4D97-AF65-F5344CB8AC3E}">
        <p14:creationId xmlns:p14="http://schemas.microsoft.com/office/powerpoint/2010/main" val="4009093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6946C-843E-437B-9765-F7180D5719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5FDC01-0248-4464-8512-495D4C889F8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66648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fontScale="92500" lnSpcReduction="20000"/>
          </a:bodyPr>
          <a:lstStyle/>
          <a:p>
            <a:pPr marL="0" indent="0" algn="ctr">
              <a:buNone/>
            </a:pPr>
            <a:endParaRPr lang="en-US" sz="3200" dirty="0"/>
          </a:p>
          <a:p>
            <a:pPr marL="0" indent="0" algn="ctr">
              <a:buNone/>
            </a:pPr>
            <a:r>
              <a:rPr lang="en-US" sz="3500" dirty="0">
                <a:solidFill>
                  <a:srgbClr val="FF0000"/>
                </a:solidFill>
              </a:rPr>
              <a:t>Luke 11:1-4</a:t>
            </a:r>
          </a:p>
          <a:p>
            <a:pPr marL="0" indent="0">
              <a:buNone/>
            </a:pPr>
            <a:r>
              <a:rPr lang="en-US" sz="3200" dirty="0"/>
              <a:t>It happened that while Jesus was praying in a certain place, after He had finished, one of His disciples said to Him, "Lord, teach us to pray just as John also taught his disciples." And He said to them, "When you pray, say:</a:t>
            </a:r>
          </a:p>
          <a:p>
            <a:pPr marL="0" indent="0">
              <a:buNone/>
            </a:pPr>
            <a:r>
              <a:rPr lang="en-US" sz="3200" dirty="0"/>
              <a:t>'Father, hallowed be Your name.</a:t>
            </a:r>
          </a:p>
          <a:p>
            <a:pPr marL="0" indent="0">
              <a:buNone/>
            </a:pPr>
            <a:r>
              <a:rPr lang="en-US" sz="3200" dirty="0"/>
              <a:t>Your kingdom come.  </a:t>
            </a:r>
          </a:p>
          <a:p>
            <a:pPr marL="0" indent="0">
              <a:buNone/>
            </a:pPr>
            <a:r>
              <a:rPr lang="en-US" sz="3200" dirty="0"/>
              <a:t>Give us each day our daily bread.  </a:t>
            </a:r>
          </a:p>
          <a:p>
            <a:pPr marL="0" indent="0">
              <a:buNone/>
            </a:pPr>
            <a:r>
              <a:rPr lang="en-US" sz="3200" dirty="0"/>
              <a:t>And forgive us our sins,</a:t>
            </a:r>
          </a:p>
          <a:p>
            <a:pPr marL="0" indent="0">
              <a:buNone/>
            </a:pPr>
            <a:r>
              <a:rPr lang="en-US" sz="3200" dirty="0"/>
              <a:t>For we ourselves also forgive everyone who is indebted to us.</a:t>
            </a:r>
          </a:p>
          <a:p>
            <a:pPr marL="0" indent="0">
              <a:buNone/>
            </a:pPr>
            <a:r>
              <a:rPr lang="en-US" sz="3200" dirty="0"/>
              <a:t>And lead us not into temptation.'"  </a:t>
            </a:r>
          </a:p>
          <a:p>
            <a:pPr marL="0" indent="0" algn="ctr">
              <a:buNone/>
            </a:pPr>
            <a:endParaRPr lang="en-US" sz="3200" dirty="0"/>
          </a:p>
        </p:txBody>
      </p:sp>
    </p:spTree>
    <p:extLst>
      <p:ext uri="{BB962C8B-B14F-4D97-AF65-F5344CB8AC3E}">
        <p14:creationId xmlns:p14="http://schemas.microsoft.com/office/powerpoint/2010/main" val="3438408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a:bodyPr>
          <a:lstStyle/>
          <a:p>
            <a:pPr marL="0" indent="0" algn="ctr">
              <a:buNone/>
            </a:pPr>
            <a:r>
              <a:rPr lang="en-US" sz="3200" dirty="0"/>
              <a:t>Does the Lord hear everyone who prays?</a:t>
            </a:r>
          </a:p>
          <a:p>
            <a:pPr marL="0" indent="0" algn="ctr">
              <a:buNone/>
            </a:pPr>
            <a:r>
              <a:rPr lang="en-US" sz="3200" dirty="0">
                <a:solidFill>
                  <a:srgbClr val="FF0000"/>
                </a:solidFill>
              </a:rPr>
              <a:t>John 9:31</a:t>
            </a:r>
          </a:p>
          <a:p>
            <a:pPr marL="0" indent="0" algn="ctr">
              <a:buNone/>
            </a:pPr>
            <a:r>
              <a:rPr lang="en-US" sz="3200" dirty="0"/>
              <a:t>"We know that God does not hear sinners; but if anyone is God-fearing and does His will, He hears him.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149557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a:bodyPr>
          <a:lstStyle/>
          <a:p>
            <a:pPr marL="0" indent="0" algn="ctr">
              <a:buNone/>
            </a:pPr>
            <a:r>
              <a:rPr lang="en-US" sz="3200" dirty="0"/>
              <a:t>Does the Lord hear everyone who prays?</a:t>
            </a:r>
          </a:p>
          <a:p>
            <a:pPr marL="0" indent="0" algn="ctr">
              <a:buNone/>
            </a:pPr>
            <a:r>
              <a:rPr lang="en-US" sz="3200" dirty="0">
                <a:solidFill>
                  <a:srgbClr val="FF0000"/>
                </a:solidFill>
              </a:rPr>
              <a:t>Isaiah 59:1-2</a:t>
            </a:r>
          </a:p>
          <a:p>
            <a:pPr marL="0" indent="0">
              <a:buNone/>
            </a:pPr>
            <a:r>
              <a:rPr lang="en-US" sz="3200" dirty="0"/>
              <a:t>Behold, the LORD'S hand is not so short </a:t>
            </a:r>
          </a:p>
          <a:p>
            <a:pPr marL="0" indent="0">
              <a:buNone/>
            </a:pPr>
            <a:r>
              <a:rPr lang="en-US" sz="3200" dirty="0"/>
              <a:t>That it cannot save;</a:t>
            </a:r>
          </a:p>
          <a:p>
            <a:pPr marL="0" indent="0">
              <a:buNone/>
            </a:pPr>
            <a:r>
              <a:rPr lang="en-US" sz="3200" dirty="0"/>
              <a:t> Nor is His ear so dull That it cannot hear. </a:t>
            </a:r>
          </a:p>
          <a:p>
            <a:pPr marL="0" indent="0">
              <a:buNone/>
            </a:pPr>
            <a:r>
              <a:rPr lang="en-US" sz="3200" dirty="0"/>
              <a:t>But your iniquities have made a separation between you and your God,</a:t>
            </a:r>
          </a:p>
          <a:p>
            <a:pPr marL="0" indent="0">
              <a:buNone/>
            </a:pPr>
            <a:r>
              <a:rPr lang="en-US" sz="3200" dirty="0"/>
              <a:t>And your sins have hidden His  face from you so that He does not hear. </a:t>
            </a:r>
          </a:p>
          <a:p>
            <a:pPr marL="0" indent="0" algn="ctr">
              <a:buNone/>
            </a:pPr>
            <a:endParaRPr lang="en-US" sz="3200" dirty="0"/>
          </a:p>
        </p:txBody>
      </p:sp>
    </p:spTree>
    <p:extLst>
      <p:ext uri="{BB962C8B-B14F-4D97-AF65-F5344CB8AC3E}">
        <p14:creationId xmlns:p14="http://schemas.microsoft.com/office/powerpoint/2010/main" val="3266222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a:bodyPr>
          <a:lstStyle/>
          <a:p>
            <a:pPr marL="0" indent="0" algn="ctr">
              <a:buNone/>
            </a:pPr>
            <a:r>
              <a:rPr lang="en-US" sz="3200" dirty="0"/>
              <a:t>Does the Lord hear everyone who prays?</a:t>
            </a:r>
          </a:p>
          <a:p>
            <a:pPr marL="0" indent="0" algn="ctr">
              <a:buNone/>
            </a:pPr>
            <a:r>
              <a:rPr lang="en-US" sz="3200" dirty="0">
                <a:solidFill>
                  <a:srgbClr val="FF0000"/>
                </a:solidFill>
              </a:rPr>
              <a:t>1 Peter 3:12</a:t>
            </a:r>
          </a:p>
          <a:p>
            <a:pPr marL="0" indent="0">
              <a:buNone/>
            </a:pPr>
            <a:r>
              <a:rPr lang="en-US" sz="3200" dirty="0"/>
              <a:t>FOR THE EYES OF THE LORD ARE TOWARD THE RIGHTEOUS,</a:t>
            </a:r>
          </a:p>
          <a:p>
            <a:pPr marL="0" indent="0">
              <a:buNone/>
            </a:pPr>
            <a:r>
              <a:rPr lang="en-US" sz="3200" dirty="0"/>
              <a:t>AND HIS EARS ATTEND TO THEIR PRAYER,</a:t>
            </a:r>
          </a:p>
          <a:p>
            <a:pPr marL="0" indent="0">
              <a:buNone/>
            </a:pPr>
            <a:r>
              <a:rPr lang="en-US" sz="3200" dirty="0"/>
              <a:t>BUT THE FACE OF THE LORD IS AGAINST THOSE WHO DO EVIL." </a:t>
            </a:r>
          </a:p>
          <a:p>
            <a:pPr marL="0" indent="0" algn="ctr">
              <a:buNone/>
            </a:pPr>
            <a:endParaRPr lang="en-US" sz="3200" dirty="0"/>
          </a:p>
        </p:txBody>
      </p:sp>
    </p:spTree>
    <p:extLst>
      <p:ext uri="{BB962C8B-B14F-4D97-AF65-F5344CB8AC3E}">
        <p14:creationId xmlns:p14="http://schemas.microsoft.com/office/powerpoint/2010/main" val="1889415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a:bodyPr>
          <a:lstStyle/>
          <a:p>
            <a:pPr marL="0" indent="0" algn="ctr">
              <a:buNone/>
            </a:pPr>
            <a:r>
              <a:rPr lang="en-US" sz="3200" dirty="0"/>
              <a:t>Does the Lord hear everyone who prays?</a:t>
            </a:r>
          </a:p>
          <a:p>
            <a:pPr marL="0" indent="0" algn="ctr">
              <a:buNone/>
            </a:pPr>
            <a:r>
              <a:rPr lang="en-US" sz="3200" dirty="0">
                <a:solidFill>
                  <a:srgbClr val="FF0000"/>
                </a:solidFill>
              </a:rPr>
              <a:t>Acts 10:3-4</a:t>
            </a:r>
          </a:p>
          <a:p>
            <a:pPr marL="0" indent="0" algn="ctr">
              <a:buNone/>
            </a:pPr>
            <a:r>
              <a:rPr lang="en-US" sz="3200" dirty="0"/>
              <a:t>About the ninth hour of the day he clearly saw in a vision an angel of God who had just come in and said to him, "Cornelius!" And fixing his gaze on him and being much alarmed, he said, "What is it, Lord?" And he said to him, "Your prayers and alms have ascended as a memorial before God.</a:t>
            </a:r>
          </a:p>
          <a:p>
            <a:pPr marL="0" indent="0" algn="ctr">
              <a:buNone/>
            </a:pPr>
            <a:endParaRPr lang="en-US" sz="3200" dirty="0"/>
          </a:p>
        </p:txBody>
      </p:sp>
    </p:spTree>
    <p:extLst>
      <p:ext uri="{BB962C8B-B14F-4D97-AF65-F5344CB8AC3E}">
        <p14:creationId xmlns:p14="http://schemas.microsoft.com/office/powerpoint/2010/main" val="939395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a:bodyPr>
          <a:lstStyle/>
          <a:p>
            <a:pPr marL="0" indent="0" algn="ctr">
              <a:buNone/>
            </a:pPr>
            <a:r>
              <a:rPr lang="en-US" sz="3200" dirty="0"/>
              <a:t>Does the Lord hear everyone who prays?</a:t>
            </a:r>
          </a:p>
          <a:p>
            <a:pPr marL="0" indent="0" algn="ctr">
              <a:buNone/>
            </a:pPr>
            <a:r>
              <a:rPr lang="en-US" sz="3200" dirty="0">
                <a:solidFill>
                  <a:srgbClr val="FF0000"/>
                </a:solidFill>
              </a:rPr>
              <a:t>John 1:11-13</a:t>
            </a:r>
          </a:p>
          <a:p>
            <a:pPr marL="0" indent="0" algn="ctr">
              <a:buNone/>
            </a:pPr>
            <a:r>
              <a:rPr lang="en-US" sz="3200" dirty="0"/>
              <a:t>He came to His own, and those who were His own did not receive Him.  But as many as received Him, to them He gave the right to become children of God, even  to those who believe in His name, who were born, not of blood nor of the will of the flesh nor of the will of man, but of God.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4266687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844-8077-471D-B3C5-79F17362E301}"/>
              </a:ext>
            </a:extLst>
          </p:cNvPr>
          <p:cNvSpPr>
            <a:spLocks noGrp="1"/>
          </p:cNvSpPr>
          <p:nvPr>
            <p:ph type="title"/>
          </p:nvPr>
        </p:nvSpPr>
        <p:spPr>
          <a:xfrm>
            <a:off x="838200" y="365126"/>
            <a:ext cx="10515600" cy="971306"/>
          </a:xfrm>
        </p:spPr>
        <p:txBody>
          <a:bodyPr>
            <a:normAutofit/>
          </a:bodyPr>
          <a:lstStyle/>
          <a:p>
            <a:pPr algn="ctr"/>
            <a:r>
              <a:rPr lang="en-US" sz="4000" dirty="0"/>
              <a:t>Lord, teach us to pray</a:t>
            </a:r>
          </a:p>
        </p:txBody>
      </p:sp>
      <p:sp>
        <p:nvSpPr>
          <p:cNvPr id="3" name="Content Placeholder 2">
            <a:extLst>
              <a:ext uri="{FF2B5EF4-FFF2-40B4-BE49-F238E27FC236}">
                <a16:creationId xmlns:a16="http://schemas.microsoft.com/office/drawing/2014/main" id="{3B082F1F-3B4D-44B1-8B6A-9788C51BE42F}"/>
              </a:ext>
            </a:extLst>
          </p:cNvPr>
          <p:cNvSpPr>
            <a:spLocks noGrp="1"/>
          </p:cNvSpPr>
          <p:nvPr>
            <p:ph idx="1"/>
          </p:nvPr>
        </p:nvSpPr>
        <p:spPr>
          <a:xfrm>
            <a:off x="838200" y="1512276"/>
            <a:ext cx="10515600" cy="5345723"/>
          </a:xfrm>
        </p:spPr>
        <p:txBody>
          <a:bodyPr>
            <a:normAutofit/>
          </a:bodyPr>
          <a:lstStyle/>
          <a:p>
            <a:pPr marL="0" indent="0" algn="ctr">
              <a:buNone/>
            </a:pPr>
            <a:r>
              <a:rPr lang="en-US" sz="3200" dirty="0"/>
              <a:t>Does the Lord hear everyone who prays?</a:t>
            </a:r>
          </a:p>
          <a:p>
            <a:pPr marL="0" indent="0" algn="ctr">
              <a:buNone/>
            </a:pPr>
            <a:r>
              <a:rPr lang="en-US" sz="3200" dirty="0">
                <a:solidFill>
                  <a:srgbClr val="FF0000"/>
                </a:solidFill>
              </a:rPr>
              <a:t>Romans 8:14-17</a:t>
            </a:r>
          </a:p>
          <a:p>
            <a:pPr marL="0" indent="0" algn="ctr">
              <a:buNone/>
            </a:pPr>
            <a:r>
              <a:rPr lang="en-US" sz="3200" dirty="0"/>
              <a:t>For all who are being led by the Spirit of God, these are sons of God.  For you have not received a spirit of slavery leading to fear again, but you have received a spirit of adoption as sons by which we cry out, "Abba! Father!"  The Spirit Himself testifies with our spirit that we are children of God, and if children, heirs also, heirs of God and fellow heirs with Christ, if indeed we suffer with Him so that we may also be glorified with Him.  </a:t>
            </a:r>
          </a:p>
          <a:p>
            <a:pPr marL="0" indent="0" algn="ctr">
              <a:buNone/>
            </a:pPr>
            <a:endParaRPr lang="en-US" sz="3200" dirty="0"/>
          </a:p>
        </p:txBody>
      </p:sp>
    </p:spTree>
    <p:extLst>
      <p:ext uri="{BB962C8B-B14F-4D97-AF65-F5344CB8AC3E}">
        <p14:creationId xmlns:p14="http://schemas.microsoft.com/office/powerpoint/2010/main" val="391931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fontScale="90000"/>
          </a:bodyPr>
          <a:lstStyle/>
          <a:p>
            <a:pPr algn="ctr"/>
            <a:r>
              <a:rPr lang="en-US" sz="4000" dirty="0"/>
              <a:t>What must I do to become a child of God?</a:t>
            </a:r>
          </a:p>
        </p:txBody>
      </p:sp>
      <p:sp>
        <p:nvSpPr>
          <p:cNvPr id="3" name="Content Placeholder 2"/>
          <p:cNvSpPr>
            <a:spLocks noGrp="1"/>
          </p:cNvSpPr>
          <p:nvPr>
            <p:ph idx="1"/>
          </p:nvPr>
        </p:nvSpPr>
        <p:spPr>
          <a:xfrm>
            <a:off x="1981200" y="1066800"/>
            <a:ext cx="8229600" cy="5943600"/>
          </a:xfrm>
        </p:spPr>
        <p:txBody>
          <a:bodyPr/>
          <a:lstStyle/>
          <a:p>
            <a:pPr marL="0" indent="0">
              <a:buNone/>
            </a:pPr>
            <a:r>
              <a:rPr lang="en-US" dirty="0"/>
              <a:t>Hear the gospel </a:t>
            </a:r>
          </a:p>
          <a:p>
            <a:pPr marL="0" indent="0">
              <a:buNone/>
            </a:pPr>
            <a:r>
              <a:rPr lang="en-US" dirty="0"/>
              <a:t>						</a:t>
            </a:r>
            <a:r>
              <a:rPr lang="en-US" dirty="0">
                <a:solidFill>
                  <a:srgbClr val="FF0000"/>
                </a:solidFill>
              </a:rPr>
              <a:t>Romans 10:17</a:t>
            </a:r>
          </a:p>
          <a:p>
            <a:pPr marL="0" indent="0">
              <a:buNone/>
            </a:pPr>
            <a:r>
              <a:rPr lang="en-US" dirty="0"/>
              <a:t>Believe in the Lord</a:t>
            </a:r>
          </a:p>
          <a:p>
            <a:pPr marL="0" indent="0">
              <a:buNone/>
            </a:pPr>
            <a:r>
              <a:rPr lang="en-US" dirty="0"/>
              <a:t>						</a:t>
            </a:r>
            <a:r>
              <a:rPr lang="en-US" dirty="0">
                <a:solidFill>
                  <a:srgbClr val="FF0000"/>
                </a:solidFill>
              </a:rPr>
              <a:t>John 8:24 </a:t>
            </a:r>
          </a:p>
          <a:p>
            <a:pPr marL="0" indent="0">
              <a:buNone/>
            </a:pPr>
            <a:r>
              <a:rPr lang="en-US" dirty="0"/>
              <a:t>Repent of your sins</a:t>
            </a:r>
          </a:p>
          <a:p>
            <a:pPr marL="0" indent="0">
              <a:buNone/>
            </a:pPr>
            <a:r>
              <a:rPr lang="en-US" dirty="0"/>
              <a:t>						</a:t>
            </a:r>
            <a:r>
              <a:rPr lang="en-US" dirty="0">
                <a:solidFill>
                  <a:srgbClr val="FF0000"/>
                </a:solidFill>
              </a:rPr>
              <a:t>Acts 3:19</a:t>
            </a:r>
          </a:p>
          <a:p>
            <a:pPr marL="0" indent="0">
              <a:buNone/>
            </a:pPr>
            <a:r>
              <a:rPr lang="en-US" dirty="0"/>
              <a:t>Confess your belief</a:t>
            </a:r>
          </a:p>
          <a:p>
            <a:pPr marL="0" indent="0">
              <a:buNone/>
            </a:pPr>
            <a:r>
              <a:rPr lang="en-US" dirty="0"/>
              <a:t>						</a:t>
            </a:r>
            <a:r>
              <a:rPr lang="en-US" dirty="0">
                <a:solidFill>
                  <a:srgbClr val="FF0000"/>
                </a:solidFill>
              </a:rPr>
              <a:t>Acts 8:37</a:t>
            </a:r>
          </a:p>
          <a:p>
            <a:pPr marL="0" indent="0">
              <a:buNone/>
            </a:pPr>
            <a:r>
              <a:rPr lang="en-US" dirty="0"/>
              <a:t>Be baptized for remission of sin</a:t>
            </a:r>
          </a:p>
          <a:p>
            <a:pPr marL="0" indent="0">
              <a:buNone/>
            </a:pPr>
            <a:r>
              <a:rPr lang="en-US" dirty="0"/>
              <a:t>						</a:t>
            </a:r>
            <a:r>
              <a:rPr lang="en-US" dirty="0">
                <a:solidFill>
                  <a:srgbClr val="FF0000"/>
                </a:solidFill>
              </a:rPr>
              <a:t>Mark 16:16</a:t>
            </a:r>
          </a:p>
        </p:txBody>
      </p:sp>
    </p:spTree>
    <p:extLst>
      <p:ext uri="{BB962C8B-B14F-4D97-AF65-F5344CB8AC3E}">
        <p14:creationId xmlns:p14="http://schemas.microsoft.com/office/powerpoint/2010/main" val="306561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723</TotalTime>
  <Words>1193</Words>
  <Application>Microsoft Office PowerPoint</Application>
  <PresentationFormat>Widescreen</PresentationFormat>
  <Paragraphs>102</Paragraphs>
  <Slides>19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Calibri Light</vt:lpstr>
      <vt:lpstr>Office Theme</vt:lpstr>
      <vt:lpstr>1_Office Theme</vt:lpstr>
      <vt:lpstr>PowerPoint Presentation</vt:lpstr>
      <vt:lpstr>Lord, teach us to pray</vt:lpstr>
      <vt:lpstr>Lord, teach us to pray</vt:lpstr>
      <vt:lpstr>Lord, teach us to pray</vt:lpstr>
      <vt:lpstr>Lord, teach us to pray</vt:lpstr>
      <vt:lpstr>Lord, teach us to pray</vt:lpstr>
      <vt:lpstr>Lord, teach us to pray</vt:lpstr>
      <vt:lpstr>Lord, teach us to pray</vt:lpstr>
      <vt:lpstr>What must I do to become a child of God?</vt:lpstr>
      <vt:lpstr>Lord, teach us to pray</vt:lpstr>
      <vt:lpstr>Lord, teach us to pray</vt:lpstr>
      <vt:lpstr>Lord, teach us to pray</vt:lpstr>
      <vt:lpstr>Lord, teach us to pray</vt:lpstr>
      <vt:lpstr>Lord, teach us to pray</vt:lpstr>
      <vt:lpstr>Lord, teach us to pray</vt:lpstr>
      <vt:lpstr>Lord, teach us to pray</vt:lpstr>
      <vt:lpstr>Lord, teach us to pray</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 Webb</dc:creator>
  <cp:lastModifiedBy>Norm Webb</cp:lastModifiedBy>
  <cp:revision>9</cp:revision>
  <dcterms:created xsi:type="dcterms:W3CDTF">2018-06-02T01:25:29Z</dcterms:created>
  <dcterms:modified xsi:type="dcterms:W3CDTF">2018-06-02T13:29:15Z</dcterms:modified>
</cp:coreProperties>
</file>