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9" r:id="rId3"/>
    <p:sldId id="257" r:id="rId4"/>
    <p:sldId id="258" r:id="rId5"/>
    <p:sldId id="260" r:id="rId6"/>
    <p:sldId id="261" r:id="rId7"/>
    <p:sldId id="292" r:id="rId8"/>
    <p:sldId id="262" r:id="rId9"/>
    <p:sldId id="263" r:id="rId10"/>
    <p:sldId id="264" r:id="rId11"/>
    <p:sldId id="265" r:id="rId12"/>
    <p:sldId id="272" r:id="rId13"/>
    <p:sldId id="273" r:id="rId14"/>
    <p:sldId id="267" r:id="rId15"/>
    <p:sldId id="268" r:id="rId16"/>
    <p:sldId id="274" r:id="rId17"/>
    <p:sldId id="275" r:id="rId18"/>
    <p:sldId id="259" r:id="rId19"/>
    <p:sldId id="276" r:id="rId20"/>
    <p:sldId id="277" r:id="rId21"/>
    <p:sldId id="285" r:id="rId22"/>
    <p:sldId id="278" r:id="rId23"/>
    <p:sldId id="279" r:id="rId24"/>
    <p:sldId id="286" r:id="rId25"/>
    <p:sldId id="287" r:id="rId26"/>
    <p:sldId id="280" r:id="rId27"/>
    <p:sldId id="281" r:id="rId28"/>
    <p:sldId id="282" r:id="rId29"/>
    <p:sldId id="283" r:id="rId30"/>
    <p:sldId id="284" r:id="rId31"/>
    <p:sldId id="288" r:id="rId32"/>
    <p:sldId id="291"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61E5-6A5D-42CF-936C-B5EBBD9CE0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60C8A6-5BDC-4D25-900E-BA2D24D3A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B70306-5BF7-480F-A13A-3BBB7D784DD1}"/>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8F6EFFDC-219D-4394-9851-0ED5CA226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ECFE2-AD1E-4E65-BE34-693F8E6D7CB8}"/>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24655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883E-19DB-4A77-8BEF-8E5BD8D6C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5FCACF-1677-4666-9299-E4E45A6CC2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F0EC5-1633-4343-B012-A4495ACD2733}"/>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91807901-D72B-41A6-ABC5-D73ABD786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28A63-4C72-4B8C-BE5F-C63DBEB461FA}"/>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428966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69EFB2-F80B-4129-A921-C3EEA2B0E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60B07B-0943-47FA-B7A2-DEA68F0E940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E3389-B405-4085-8250-ADBA81041A2B}"/>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5C16C0D0-3A18-4DFA-B969-3DC25AB9C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10219-3D8E-4B98-AD35-6135DDC86143}"/>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3629358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185397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714104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515224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400714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EE54D-F0B2-4E48-865B-72CA2FA3F1B2}"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301942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BEE54D-F0B2-4E48-865B-72CA2FA3F1B2}"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671196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E54D-F0B2-4E48-865B-72CA2FA3F1B2}"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617577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0620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F4E1C-D2CA-4625-B89F-60D0164652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8EF59A-EB01-4B89-8307-13A23BEA1A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091E9B-4B38-416E-B5F0-77589EBE5698}"/>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B81DB794-D37B-4939-8E1A-93FA3AFC1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677D4-55EC-4D08-80AB-2FA570EBAA9E}"/>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458137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441525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452641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66603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7D41-0FEA-429E-A195-B088A0D642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2C3DF4-CD6E-4554-A033-7F70C3E264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BFC55A-6B9A-444A-97DA-3B70EE456DDB}"/>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DAB38C37-F222-499B-968B-F531D573B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ED62C-8950-414A-9CC0-D1D1CF6971B3}"/>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15648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4C94A-74BA-4675-8EDC-65C1258F8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DAECA-7E72-4998-8316-199D9DF345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372A13-D448-4991-86AE-9D071270F9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CC8140-2934-4406-8718-5E8C7275850A}"/>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a:extLst>
              <a:ext uri="{FF2B5EF4-FFF2-40B4-BE49-F238E27FC236}">
                <a16:creationId xmlns:a16="http://schemas.microsoft.com/office/drawing/2014/main" id="{9256695A-C060-40F4-8024-90D00B427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5E54E-1C55-4619-83F4-B8A99F78587B}"/>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64494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941D-B177-4BD8-BF44-DBF92F4412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BF4035-940C-44DF-8089-18C1B72E3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9128627-A131-408B-B660-EAFD34C9CE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11D30-9C67-408C-AFF7-0387B1600D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B90B2A1-2A7F-4FF2-A442-7C3427C9F0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80171B-2FD9-4B93-A4E4-E754989F5D24}"/>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8" name="Footer Placeholder 7">
            <a:extLst>
              <a:ext uri="{FF2B5EF4-FFF2-40B4-BE49-F238E27FC236}">
                <a16:creationId xmlns:a16="http://schemas.microsoft.com/office/drawing/2014/main" id="{E3957F3E-ECB3-4259-B360-C3AA3A1F13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07D2A0-3EE6-4839-A02E-1E057002ADB7}"/>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1833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8F84-BB33-4FC8-8E14-48AB361399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6A7E94-846A-48E3-AC6D-9AC6211872D3}"/>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4" name="Footer Placeholder 3">
            <a:extLst>
              <a:ext uri="{FF2B5EF4-FFF2-40B4-BE49-F238E27FC236}">
                <a16:creationId xmlns:a16="http://schemas.microsoft.com/office/drawing/2014/main" id="{E4F0F84F-1DF3-4790-A6A6-4509F2EF09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7EB6A-1AB1-420B-8F0B-B7111888F99A}"/>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182126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A7F290-8936-49B4-98E1-FD9EE289C8AB}"/>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3" name="Footer Placeholder 2">
            <a:extLst>
              <a:ext uri="{FF2B5EF4-FFF2-40B4-BE49-F238E27FC236}">
                <a16:creationId xmlns:a16="http://schemas.microsoft.com/office/drawing/2014/main" id="{AABBA131-22E7-47D3-A36B-999936CE4A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CE0A8E-018A-4AAA-9B4F-7CE516B93D78}"/>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24476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9F89-379B-4CCD-8EF7-679DE55FAC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E9AD4C-A00F-4787-9CAC-9112E580F5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0A58B8-B47A-4975-8407-A768199ED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3B2CA7-9A30-4F0B-B2F8-4F3F6A9FA4A0}"/>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a:extLst>
              <a:ext uri="{FF2B5EF4-FFF2-40B4-BE49-F238E27FC236}">
                <a16:creationId xmlns:a16="http://schemas.microsoft.com/office/drawing/2014/main" id="{8492D414-E071-456B-B71F-389FE6E45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384699-8EC9-4810-A5C4-1CB3A37450DA}"/>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09318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30025-F7F2-4875-A52D-DD98E2CAE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29F65A-CC5E-40DE-92BB-3461CDE29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D9B338-E2CA-408A-ABAD-A43C6F9D0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A20796-548C-4741-A4A7-E9F7BB269115}"/>
              </a:ext>
            </a:extLst>
          </p:cNvPr>
          <p:cNvSpPr>
            <a:spLocks noGrp="1"/>
          </p:cNvSpPr>
          <p:nvPr>
            <p:ph type="dt" sz="half" idx="10"/>
          </p:nvPr>
        </p:nvSpPr>
        <p:spPr/>
        <p:txBody>
          <a:bodyPr/>
          <a:lstStyle/>
          <a:p>
            <a:fld id="{99BEE54D-F0B2-4E48-865B-72CA2FA3F1B2}" type="datetimeFigureOut">
              <a:rPr lang="en-US" smtClean="0"/>
              <a:t>10/26/2018</a:t>
            </a:fld>
            <a:endParaRPr lang="en-US"/>
          </a:p>
        </p:txBody>
      </p:sp>
      <p:sp>
        <p:nvSpPr>
          <p:cNvPr id="6" name="Footer Placeholder 5">
            <a:extLst>
              <a:ext uri="{FF2B5EF4-FFF2-40B4-BE49-F238E27FC236}">
                <a16:creationId xmlns:a16="http://schemas.microsoft.com/office/drawing/2014/main" id="{69456489-51FA-41DD-9D7B-0B29C6325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7395A-D1FE-4401-AB35-95479331CF04}"/>
              </a:ext>
            </a:extLst>
          </p:cNvPr>
          <p:cNvSpPr>
            <a:spLocks noGrp="1"/>
          </p:cNvSpPr>
          <p:nvPr>
            <p:ph type="sldNum" sz="quarter" idx="12"/>
          </p:nvPr>
        </p:nvSpPr>
        <p:spPr/>
        <p:txBody>
          <a:bodyPr/>
          <a:lstStyle/>
          <a:p>
            <a:fld id="{185F3966-0915-4B1A-BDD1-2114D9F2FCE2}" type="slidenum">
              <a:rPr lang="en-US" smtClean="0"/>
              <a:t>‹#›</a:t>
            </a:fld>
            <a:endParaRPr lang="en-US"/>
          </a:p>
        </p:txBody>
      </p:sp>
    </p:spTree>
    <p:extLst>
      <p:ext uri="{BB962C8B-B14F-4D97-AF65-F5344CB8AC3E}">
        <p14:creationId xmlns:p14="http://schemas.microsoft.com/office/powerpoint/2010/main" val="2288463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C0A40-1A1F-498F-AB6E-EA4836E8E4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E787EB-5F1B-435B-8A98-9DE73595F5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F7BBAF-EEC6-418F-97F6-792CDDC47B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EE54D-F0B2-4E48-865B-72CA2FA3F1B2}" type="datetimeFigureOut">
              <a:rPr lang="en-US" smtClean="0"/>
              <a:t>10/26/2018</a:t>
            </a:fld>
            <a:endParaRPr lang="en-US"/>
          </a:p>
        </p:txBody>
      </p:sp>
      <p:sp>
        <p:nvSpPr>
          <p:cNvPr id="5" name="Footer Placeholder 4">
            <a:extLst>
              <a:ext uri="{FF2B5EF4-FFF2-40B4-BE49-F238E27FC236}">
                <a16:creationId xmlns:a16="http://schemas.microsoft.com/office/drawing/2014/main" id="{B909229D-91FD-448C-916D-CA48C0883C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8DDC6A-CB9C-46A3-8498-F10128597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966-0915-4B1A-BDD1-2114D9F2FCE2}" type="slidenum">
              <a:rPr lang="en-US" smtClean="0"/>
              <a:t>‹#›</a:t>
            </a:fld>
            <a:endParaRPr lang="en-US"/>
          </a:p>
        </p:txBody>
      </p:sp>
    </p:spTree>
    <p:extLst>
      <p:ext uri="{BB962C8B-B14F-4D97-AF65-F5344CB8AC3E}">
        <p14:creationId xmlns:p14="http://schemas.microsoft.com/office/powerpoint/2010/main" val="262353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EE54D-F0B2-4E48-865B-72CA2FA3F1B2}" type="datetimeFigureOut">
              <a:rPr lang="en-US" smtClean="0"/>
              <a:t>10/26/2018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966-0915-4B1A-BDD1-2114D9F2FCE2}" type="slidenum">
              <a:rPr lang="en-US" smtClean="0"/>
              <a:t>‹#›</a:t>
            </a:fld>
            <a:endParaRPr lang="en-US"/>
          </a:p>
        </p:txBody>
      </p:sp>
    </p:spTree>
    <p:extLst>
      <p:ext uri="{BB962C8B-B14F-4D97-AF65-F5344CB8AC3E}">
        <p14:creationId xmlns:p14="http://schemas.microsoft.com/office/powerpoint/2010/main" val="3447309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12693-CEA2-4194-BC51-E2F451EA37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8B354-22E4-4804-A992-3DABBC1B603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5501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to deliver the Old Law</a:t>
            </a:r>
          </a:p>
          <a:p>
            <a:pPr marL="0" indent="0" algn="ctr">
              <a:buNone/>
            </a:pPr>
            <a:r>
              <a:rPr lang="en-US" sz="3200" dirty="0">
                <a:solidFill>
                  <a:srgbClr val="FF0000"/>
                </a:solidFill>
              </a:rPr>
              <a:t>Hebrews 2:1-3a</a:t>
            </a:r>
          </a:p>
          <a:p>
            <a:pPr marL="0" indent="0" algn="ctr">
              <a:buNone/>
            </a:pPr>
            <a:r>
              <a:rPr lang="en-US" sz="3200" dirty="0"/>
              <a:t>1 For this reason we must pay much closer attention to what we have heard, so that we do not drift away from it.  2 For if the word spoken through angels proved unalterable, and every transgression and disobedience received a just penalty, 3 how will we escape if we neglect so great a salvation?</a:t>
            </a:r>
          </a:p>
          <a:p>
            <a:pPr marL="0" indent="0" algn="ctr">
              <a:buNone/>
            </a:pPr>
            <a:endParaRPr lang="en-US" sz="3200" dirty="0"/>
          </a:p>
        </p:txBody>
      </p:sp>
    </p:spTree>
    <p:extLst>
      <p:ext uri="{BB962C8B-B14F-4D97-AF65-F5344CB8AC3E}">
        <p14:creationId xmlns:p14="http://schemas.microsoft.com/office/powerpoint/2010/main" val="3678973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to deliver the Old Law</a:t>
            </a:r>
          </a:p>
          <a:p>
            <a:pPr marL="0" indent="0" algn="ctr">
              <a:buNone/>
            </a:pPr>
            <a:r>
              <a:rPr lang="en-US" sz="3200" dirty="0">
                <a:solidFill>
                  <a:srgbClr val="FF0000"/>
                </a:solidFill>
              </a:rPr>
              <a:t>Acts 7:53</a:t>
            </a:r>
          </a:p>
          <a:p>
            <a:pPr marL="0" indent="0" algn="ctr">
              <a:buNone/>
            </a:pPr>
            <a:r>
              <a:rPr lang="en-US" sz="3200" dirty="0"/>
              <a:t> 53 you who received the law as ordained by angels, and yet did not keep it." </a:t>
            </a:r>
          </a:p>
          <a:p>
            <a:pPr marL="0" indent="0" algn="ctr">
              <a:buNone/>
            </a:pPr>
            <a:endParaRPr lang="en-US" sz="3200" dirty="0"/>
          </a:p>
        </p:txBody>
      </p:sp>
    </p:spTree>
    <p:extLst>
      <p:ext uri="{BB962C8B-B14F-4D97-AF65-F5344CB8AC3E}">
        <p14:creationId xmlns:p14="http://schemas.microsoft.com/office/powerpoint/2010/main" val="264340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to deliver the Old Law</a:t>
            </a:r>
          </a:p>
          <a:p>
            <a:pPr marL="0" indent="0" algn="ctr">
              <a:buNone/>
            </a:pPr>
            <a:r>
              <a:rPr lang="en-US" sz="3200" dirty="0">
                <a:solidFill>
                  <a:srgbClr val="FF0000"/>
                </a:solidFill>
              </a:rPr>
              <a:t>Galatians 3:19</a:t>
            </a:r>
          </a:p>
          <a:p>
            <a:pPr marL="0" indent="0" algn="ctr">
              <a:buNone/>
            </a:pPr>
            <a:r>
              <a:rPr lang="en-US" sz="3200" dirty="0"/>
              <a:t>19 Why the Law then? It was added because of transgressions, having been ordained through angels by the agency of a mediator, until the seed would come to whom the promise had been made. </a:t>
            </a:r>
          </a:p>
          <a:p>
            <a:pPr marL="0" indent="0" algn="ctr">
              <a:buNone/>
            </a:pPr>
            <a:endParaRPr lang="en-US" sz="3200" dirty="0"/>
          </a:p>
        </p:txBody>
      </p:sp>
    </p:spTree>
    <p:extLst>
      <p:ext uri="{BB962C8B-B14F-4D97-AF65-F5344CB8AC3E}">
        <p14:creationId xmlns:p14="http://schemas.microsoft.com/office/powerpoint/2010/main" val="4147631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do not die</a:t>
            </a:r>
          </a:p>
          <a:p>
            <a:pPr marL="0" indent="0" algn="ctr">
              <a:buNone/>
            </a:pPr>
            <a:r>
              <a:rPr lang="en-US" sz="3200" dirty="0">
                <a:solidFill>
                  <a:srgbClr val="FF0000"/>
                </a:solidFill>
              </a:rPr>
              <a:t>Luke 20:34-36</a:t>
            </a:r>
          </a:p>
          <a:p>
            <a:pPr marL="0" indent="0" algn="ctr">
              <a:buNone/>
            </a:pPr>
            <a:r>
              <a:rPr lang="en-US" sz="3200" dirty="0"/>
              <a:t>34 Jesus said to them, "The sons of this age marry and are given in marriage,  35 but those who are considered worthy to attain to that age and the resurrection from the dead, neither marry nor are given in marriage;  36 for they cannot even die anymore, because they are like angels, and are sons of God, being sons of the resurrection. </a:t>
            </a:r>
          </a:p>
          <a:p>
            <a:pPr marL="0" indent="0" algn="ctr">
              <a:buNone/>
            </a:pPr>
            <a:endParaRPr lang="en-US" sz="3200" dirty="0"/>
          </a:p>
        </p:txBody>
      </p:sp>
    </p:spTree>
    <p:extLst>
      <p:ext uri="{BB962C8B-B14F-4D97-AF65-F5344CB8AC3E}">
        <p14:creationId xmlns:p14="http://schemas.microsoft.com/office/powerpoint/2010/main" val="169113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can take human form</a:t>
            </a:r>
          </a:p>
          <a:p>
            <a:pPr marL="0" indent="0" algn="ctr">
              <a:buNone/>
            </a:pPr>
            <a:r>
              <a:rPr lang="en-US" sz="3200" dirty="0">
                <a:solidFill>
                  <a:srgbClr val="FF0000"/>
                </a:solidFill>
              </a:rPr>
              <a:t>Hebrews 13:1-2</a:t>
            </a:r>
          </a:p>
          <a:p>
            <a:pPr marL="0" indent="0" algn="ctr">
              <a:buNone/>
            </a:pPr>
            <a:r>
              <a:rPr lang="en-US" sz="3200" dirty="0"/>
              <a:t>1 Let love of the brethren continue. 2 Do not neglect to show hospitality to strangers, for by this some have entertained angels without knowing it. </a:t>
            </a:r>
          </a:p>
          <a:p>
            <a:pPr marL="0" indent="0" algn="ctr">
              <a:buNone/>
            </a:pPr>
            <a:endParaRPr lang="en-US" sz="3200" dirty="0"/>
          </a:p>
        </p:txBody>
      </p:sp>
    </p:spTree>
    <p:extLst>
      <p:ext uri="{BB962C8B-B14F-4D97-AF65-F5344CB8AC3E}">
        <p14:creationId xmlns:p14="http://schemas.microsoft.com/office/powerpoint/2010/main" val="87305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can take human form</a:t>
            </a:r>
          </a:p>
          <a:p>
            <a:pPr marL="0" indent="0" algn="ctr">
              <a:buNone/>
            </a:pPr>
            <a:r>
              <a:rPr lang="en-US" sz="3200" dirty="0">
                <a:solidFill>
                  <a:srgbClr val="FF0000"/>
                </a:solidFill>
              </a:rPr>
              <a:t>Genesis 18:1-3</a:t>
            </a:r>
          </a:p>
          <a:p>
            <a:pPr marL="0" indent="0" algn="ctr">
              <a:buNone/>
            </a:pPr>
            <a:r>
              <a:rPr lang="en-US" sz="3200" dirty="0"/>
              <a:t>1 Now the LORD appeared to him by the oaks of </a:t>
            </a:r>
            <a:r>
              <a:rPr lang="en-US" sz="3200" dirty="0" err="1"/>
              <a:t>Mamre</a:t>
            </a:r>
            <a:r>
              <a:rPr lang="en-US" sz="3200" dirty="0"/>
              <a:t>, while he was sitting at the tent door in the heat of the day. 2 When he lifted up his eyes and looked, behold, three men were standing opposite him; and when he saw them, he ran from the tent door to meet them and bowed himself to the earth, 3 and said, "My Lord, if now I have found favor in Your sight, please do not pass Your servant by. </a:t>
            </a:r>
          </a:p>
          <a:p>
            <a:pPr marL="0" indent="0" algn="ctr">
              <a:buNone/>
            </a:pPr>
            <a:endParaRPr lang="en-US" sz="3200" dirty="0"/>
          </a:p>
        </p:txBody>
      </p:sp>
    </p:spTree>
    <p:extLst>
      <p:ext uri="{BB962C8B-B14F-4D97-AF65-F5344CB8AC3E}">
        <p14:creationId xmlns:p14="http://schemas.microsoft.com/office/powerpoint/2010/main" val="41194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who can take human form</a:t>
            </a:r>
          </a:p>
          <a:p>
            <a:pPr marL="0" indent="0" algn="ctr">
              <a:buNone/>
            </a:pPr>
            <a:r>
              <a:rPr lang="en-US" sz="3200" dirty="0">
                <a:solidFill>
                  <a:srgbClr val="FF0000"/>
                </a:solidFill>
              </a:rPr>
              <a:t>Genesis 18:16-18</a:t>
            </a:r>
          </a:p>
          <a:p>
            <a:pPr marL="0" indent="0" algn="ctr">
              <a:buNone/>
            </a:pPr>
            <a:r>
              <a:rPr lang="en-US" sz="3200" dirty="0"/>
              <a:t>16 Then the men rose up from there, and looked down toward Sodom; and Abraham was walking with them to send them off. 17 The LORD said, "Shall I hide from Abraham what I am about to do, 18 since Abraham will surely become a great and mighty nation, and in him all the nations of the earth will be blessed?</a:t>
            </a:r>
          </a:p>
          <a:p>
            <a:pPr marL="0" indent="0" algn="ctr">
              <a:buNone/>
            </a:pPr>
            <a:endParaRPr lang="en-US" sz="3200" dirty="0"/>
          </a:p>
        </p:txBody>
      </p:sp>
    </p:spTree>
    <p:extLst>
      <p:ext uri="{BB962C8B-B14F-4D97-AF65-F5344CB8AC3E}">
        <p14:creationId xmlns:p14="http://schemas.microsoft.com/office/powerpoint/2010/main" val="152071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Ministers to the heirs of salvation</a:t>
            </a:r>
          </a:p>
          <a:p>
            <a:pPr marL="0" indent="0" algn="ctr">
              <a:buNone/>
            </a:pPr>
            <a:r>
              <a:rPr lang="en-US" sz="3200" dirty="0">
                <a:solidFill>
                  <a:srgbClr val="FF0000"/>
                </a:solidFill>
              </a:rPr>
              <a:t>Hebrews 1:14</a:t>
            </a:r>
          </a:p>
          <a:p>
            <a:pPr marL="0" indent="0" algn="ctr">
              <a:buNone/>
            </a:pPr>
            <a:r>
              <a:rPr lang="en-US" sz="3200" dirty="0"/>
              <a:t>14 Are they not all ministering spirits, sent out to render service for the sake of those who will inherit salvation?</a:t>
            </a:r>
          </a:p>
          <a:p>
            <a:pPr marL="0" indent="0" algn="ctr">
              <a:buNone/>
            </a:pPr>
            <a:endParaRPr lang="en-US" sz="3200" dirty="0"/>
          </a:p>
        </p:txBody>
      </p:sp>
    </p:spTree>
    <p:extLst>
      <p:ext uri="{BB962C8B-B14F-4D97-AF65-F5344CB8AC3E}">
        <p14:creationId xmlns:p14="http://schemas.microsoft.com/office/powerpoint/2010/main" val="2271708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lnSpcReduction="10000"/>
          </a:bodyPr>
          <a:lstStyle/>
          <a:p>
            <a:pPr marL="0" indent="0" algn="ctr">
              <a:buNone/>
            </a:pPr>
            <a:r>
              <a:rPr lang="en-US" sz="3200" dirty="0"/>
              <a:t>What do angels do? Ministered to Mary</a:t>
            </a:r>
          </a:p>
          <a:p>
            <a:pPr marL="0" indent="0" algn="ctr">
              <a:buNone/>
            </a:pPr>
            <a:r>
              <a:rPr lang="en-US" sz="3200" dirty="0">
                <a:solidFill>
                  <a:srgbClr val="FF0000"/>
                </a:solidFill>
              </a:rPr>
              <a:t>Luke 1:26-35</a:t>
            </a:r>
          </a:p>
          <a:p>
            <a:pPr marL="0" indent="0" algn="ctr">
              <a:buNone/>
            </a:pPr>
            <a:r>
              <a:rPr lang="en-US" sz="3200" dirty="0"/>
              <a:t>26 Now in the sixth month the angel Gabriel was sent from God to a city in Galilee called Nazareth, 27 to a virgin engaged to a man whose name was Joseph, of the descendants of David; and the virgin's name was Mary. 28 And coming in, he said to her, "Greetings, favored one! The Lord is with you." 29 But she was very perplexed at this statement, and kept pondering what kind of salutation this was. 30 The angel said to her, "Do not be afraid, Mary; for you have found favor with God. 31 "And behold, you will conceive in your womb and bear a son, and you shall name Him Jesus.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34629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Joseph</a:t>
            </a:r>
          </a:p>
          <a:p>
            <a:pPr marL="0" indent="0" algn="ctr">
              <a:buNone/>
            </a:pPr>
            <a:r>
              <a:rPr lang="en-US" sz="3200" dirty="0">
                <a:solidFill>
                  <a:srgbClr val="FF0000"/>
                </a:solidFill>
              </a:rPr>
              <a:t>Matthew 1:20-21</a:t>
            </a:r>
          </a:p>
          <a:p>
            <a:pPr marL="0" indent="0" algn="ctr">
              <a:buNone/>
            </a:pPr>
            <a:r>
              <a:rPr lang="en-US" sz="3200" dirty="0"/>
              <a:t>20 But when he had considered this, behold, an angel of the Lord appeared to him in a dream, saying, "Joseph, son of David, do not be afraid to take Mary as your wife; for the Child who has been conceived in her is of the Holy Spirit. </a:t>
            </a:r>
          </a:p>
          <a:p>
            <a:pPr marL="0" indent="0" algn="ctr">
              <a:buNone/>
            </a:pPr>
            <a:endParaRPr lang="en-US" sz="3200" dirty="0"/>
          </a:p>
        </p:txBody>
      </p:sp>
    </p:spTree>
    <p:extLst>
      <p:ext uri="{BB962C8B-B14F-4D97-AF65-F5344CB8AC3E}">
        <p14:creationId xmlns:p14="http://schemas.microsoft.com/office/powerpoint/2010/main" val="213172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endParaRPr lang="en-US" sz="3200" dirty="0"/>
          </a:p>
          <a:p>
            <a:pPr marL="0" indent="0" algn="ctr">
              <a:buNone/>
            </a:pPr>
            <a:r>
              <a:rPr lang="en-US" sz="3200" dirty="0"/>
              <a:t>Angel or angels</a:t>
            </a:r>
          </a:p>
          <a:p>
            <a:pPr marL="0" indent="0" algn="ctr">
              <a:buNone/>
            </a:pPr>
            <a:r>
              <a:rPr lang="en-US" sz="3200" dirty="0" err="1"/>
              <a:t>mal’ak</a:t>
            </a:r>
            <a:r>
              <a:rPr lang="en-US" sz="3200" dirty="0"/>
              <a:t> – Hebrew, occurs 213 times in the OT </a:t>
            </a:r>
          </a:p>
          <a:p>
            <a:pPr marL="0" indent="0" algn="ctr">
              <a:buNone/>
            </a:pPr>
            <a:r>
              <a:rPr lang="en-US" sz="3200" dirty="0" err="1"/>
              <a:t>aggelos</a:t>
            </a:r>
            <a:r>
              <a:rPr lang="en-US" sz="3200" dirty="0"/>
              <a:t> – Greek, occurs 186 times in the NT</a:t>
            </a:r>
          </a:p>
          <a:p>
            <a:pPr marL="0" indent="0" algn="ctr">
              <a:buNone/>
            </a:pPr>
            <a:r>
              <a:rPr lang="en-US" sz="3200" dirty="0"/>
              <a:t>Messenger, to deliver a message or tidings, sent</a:t>
            </a:r>
          </a:p>
          <a:p>
            <a:pPr marL="0" indent="0" algn="ctr">
              <a:buNone/>
            </a:pPr>
            <a:r>
              <a:rPr lang="en-US" sz="3200" dirty="0"/>
              <a:t>by God or by man or by Satan</a:t>
            </a:r>
          </a:p>
          <a:p>
            <a:pPr marL="0" indent="0" algn="ctr">
              <a:buNone/>
            </a:pPr>
            <a:endParaRPr lang="en-US" sz="3200" dirty="0"/>
          </a:p>
        </p:txBody>
      </p:sp>
    </p:spTree>
    <p:extLst>
      <p:ext uri="{BB962C8B-B14F-4D97-AF65-F5344CB8AC3E}">
        <p14:creationId xmlns:p14="http://schemas.microsoft.com/office/powerpoint/2010/main" val="1422941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Joseph</a:t>
            </a:r>
          </a:p>
          <a:p>
            <a:pPr marL="0" indent="0" algn="ctr">
              <a:buNone/>
            </a:pPr>
            <a:r>
              <a:rPr lang="en-US" sz="3200" dirty="0">
                <a:solidFill>
                  <a:srgbClr val="FF0000"/>
                </a:solidFill>
              </a:rPr>
              <a:t>Matthew 2:13, 19-20</a:t>
            </a:r>
          </a:p>
          <a:p>
            <a:pPr marL="0" indent="0" algn="ctr">
              <a:buNone/>
            </a:pPr>
            <a:r>
              <a:rPr lang="en-US" sz="3200" dirty="0"/>
              <a:t>13 Now when they had gone, behold, an angel of the Lord appeared to Joseph in a dream and said, "Get up! Take the Child and His mother and flee to Egypt, and remain there until I tell you; for Herod is going to search for the Child to destroy Him." </a:t>
            </a:r>
          </a:p>
          <a:p>
            <a:pPr marL="0" indent="0" algn="ctr">
              <a:buNone/>
            </a:pPr>
            <a:r>
              <a:rPr lang="en-US" sz="3200" dirty="0"/>
              <a:t>19 But when Herod died, behold, an angel of the Lord appeared in a dream to Joseph in Egypt, and said, 20 "Get up, take the Child and His mother, and go into the land of Israel; for those who sought the Child's life are dead."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891425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lnSpcReduction="10000"/>
          </a:bodyPr>
          <a:lstStyle/>
          <a:p>
            <a:pPr marL="0" indent="0" algn="ctr">
              <a:buNone/>
            </a:pPr>
            <a:r>
              <a:rPr lang="en-US" sz="3200" dirty="0"/>
              <a:t>What do angels do? Made known the birth of the Lord</a:t>
            </a:r>
          </a:p>
          <a:p>
            <a:pPr marL="0" indent="0" algn="ctr">
              <a:buNone/>
            </a:pPr>
            <a:r>
              <a:rPr lang="en-US" sz="3200" dirty="0">
                <a:solidFill>
                  <a:srgbClr val="FF0000"/>
                </a:solidFill>
              </a:rPr>
              <a:t>Luke 2:8-15</a:t>
            </a:r>
          </a:p>
          <a:p>
            <a:pPr marL="0" indent="0" algn="ctr">
              <a:buNone/>
            </a:pPr>
            <a:r>
              <a:rPr lang="en-US" sz="3200" dirty="0"/>
              <a:t>8 In the same region there were some shepherds staying out in the fields and keeping watch over their flock by night. 9 And an angel of the Lord suddenly stood before them, and the glory of the Lord shone around them; and they were terribly frightened. 10 But the angel said to them, " Do not be afraid; for behold, I bring you good news of great joy which will be for all the people; 11 for today in the city of David there has been born for you a Savior, who is Christ the Lord. 12 "This will be a sign for you: you will find a baby wrapped in cloths and lying in a manger." </a:t>
            </a:r>
          </a:p>
          <a:p>
            <a:pPr marL="0" indent="0" algn="ctr">
              <a:buNone/>
            </a:pPr>
            <a:endParaRPr lang="en-US" sz="3200" dirty="0"/>
          </a:p>
        </p:txBody>
      </p:sp>
    </p:spTree>
    <p:extLst>
      <p:ext uri="{BB962C8B-B14F-4D97-AF65-F5344CB8AC3E}">
        <p14:creationId xmlns:p14="http://schemas.microsoft.com/office/powerpoint/2010/main" val="1502586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Jesus</a:t>
            </a:r>
          </a:p>
          <a:p>
            <a:pPr marL="0" indent="0" algn="ctr">
              <a:buNone/>
            </a:pPr>
            <a:r>
              <a:rPr lang="en-US" sz="3200" dirty="0">
                <a:solidFill>
                  <a:srgbClr val="FF0000"/>
                </a:solidFill>
              </a:rPr>
              <a:t>Matthew 4:11</a:t>
            </a:r>
          </a:p>
          <a:p>
            <a:pPr marL="0" indent="0" algn="ctr">
              <a:buNone/>
            </a:pPr>
            <a:r>
              <a:rPr lang="en-US" sz="3200" dirty="0"/>
              <a:t>11 Then the devil left Him; and behold, angels came and began to minister to Him. </a:t>
            </a:r>
          </a:p>
          <a:p>
            <a:pPr marL="0" indent="0" algn="ctr">
              <a:buNone/>
            </a:pPr>
            <a:endParaRPr lang="en-US" sz="3200" dirty="0"/>
          </a:p>
        </p:txBody>
      </p:sp>
    </p:spTree>
    <p:extLst>
      <p:ext uri="{BB962C8B-B14F-4D97-AF65-F5344CB8AC3E}">
        <p14:creationId xmlns:p14="http://schemas.microsoft.com/office/powerpoint/2010/main" val="1373642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Jesus</a:t>
            </a:r>
          </a:p>
          <a:p>
            <a:pPr marL="0" indent="0" algn="ctr">
              <a:buNone/>
            </a:pPr>
            <a:r>
              <a:rPr lang="en-US" sz="3200" dirty="0">
                <a:solidFill>
                  <a:srgbClr val="FF0000"/>
                </a:solidFill>
              </a:rPr>
              <a:t>Luke 22:41-44</a:t>
            </a:r>
          </a:p>
          <a:p>
            <a:pPr marL="0" indent="0" algn="ctr">
              <a:buNone/>
            </a:pPr>
            <a:r>
              <a:rPr lang="en-US" sz="3200" dirty="0"/>
              <a:t> 41 And He withdrew from them about a stone's throw, and He knelt down and began to pray, 42 saying, "Father, if You are willing, remove this cup from Me; yet not My will, but Yours be done."  43 Now an angel from heaven appeared to Him, strengthening Him. 44 And being in agony He was praying very fervently; and His sweat became like drops of blood, falling down upon the ground. </a:t>
            </a:r>
          </a:p>
          <a:p>
            <a:pPr marL="0" indent="0" algn="ctr">
              <a:buNone/>
            </a:pPr>
            <a:endParaRPr lang="en-US" sz="3200" dirty="0"/>
          </a:p>
        </p:txBody>
      </p:sp>
    </p:spTree>
    <p:extLst>
      <p:ext uri="{BB962C8B-B14F-4D97-AF65-F5344CB8AC3E}">
        <p14:creationId xmlns:p14="http://schemas.microsoft.com/office/powerpoint/2010/main" val="3159942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Jesus</a:t>
            </a:r>
          </a:p>
          <a:p>
            <a:pPr marL="0" indent="0" algn="ctr">
              <a:buNone/>
            </a:pPr>
            <a:r>
              <a:rPr lang="en-US" sz="3200" dirty="0">
                <a:solidFill>
                  <a:srgbClr val="FF0000"/>
                </a:solidFill>
              </a:rPr>
              <a:t>Matthew 26:51-53</a:t>
            </a:r>
          </a:p>
          <a:p>
            <a:pPr marL="0" indent="0" algn="ctr">
              <a:buNone/>
            </a:pPr>
            <a:r>
              <a:rPr lang="en-US" sz="3200" dirty="0"/>
              <a:t>51 And behold, one of those who were with Jesus reached and drew out his sword, and struck the slave of the high priest and cut off his ear. 52 Then Jesus said to him, "Put your sword back into its place; for all those who take up the sword shall perish by the sword.  53 "Or do you think that I cannot appeal to My Father, and He will at once put at My disposal more than twelve legions of angels? </a:t>
            </a:r>
          </a:p>
        </p:txBody>
      </p:sp>
    </p:spTree>
    <p:extLst>
      <p:ext uri="{BB962C8B-B14F-4D97-AF65-F5344CB8AC3E}">
        <p14:creationId xmlns:p14="http://schemas.microsoft.com/office/powerpoint/2010/main" val="4102228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Mary Magdalene, Mary</a:t>
            </a:r>
          </a:p>
          <a:p>
            <a:pPr marL="0" indent="0" algn="ctr">
              <a:buNone/>
            </a:pPr>
            <a:r>
              <a:rPr lang="en-US" sz="3200" dirty="0">
                <a:solidFill>
                  <a:srgbClr val="FF0000"/>
                </a:solidFill>
              </a:rPr>
              <a:t>Matthew 28:2-6</a:t>
            </a:r>
          </a:p>
          <a:p>
            <a:pPr marL="0" indent="0" algn="ctr">
              <a:buNone/>
            </a:pPr>
            <a:r>
              <a:rPr lang="en-US" sz="3200" dirty="0"/>
              <a:t> 2 And behold, a severe earthquake had occurred, for an angel of the Lord descended from heaven and came and rolled away the stone and sat upon it. 3 And his appearance was like lightning, and his clothing as white as snow. 4 The guards shook for fear of him and became like dead men. 5 The angel said to the women, " Do not be afraid; for I know that you are looking for Jesus who has been crucified. 6 "He is not here, for He has risen, just as He said. Come, see the place where He was lying. </a:t>
            </a:r>
          </a:p>
          <a:p>
            <a:pPr marL="0" indent="0" algn="ctr">
              <a:buNone/>
            </a:pPr>
            <a:endParaRPr lang="en-US" sz="3200" dirty="0"/>
          </a:p>
        </p:txBody>
      </p:sp>
    </p:spTree>
    <p:extLst>
      <p:ext uri="{BB962C8B-B14F-4D97-AF65-F5344CB8AC3E}">
        <p14:creationId xmlns:p14="http://schemas.microsoft.com/office/powerpoint/2010/main" val="4284187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the apostles</a:t>
            </a:r>
          </a:p>
          <a:p>
            <a:pPr marL="0" indent="0" algn="ctr">
              <a:buNone/>
            </a:pPr>
            <a:r>
              <a:rPr lang="en-US" sz="3200" dirty="0">
                <a:solidFill>
                  <a:srgbClr val="FF0000"/>
                </a:solidFill>
              </a:rPr>
              <a:t>Acts 5:18-23</a:t>
            </a:r>
          </a:p>
          <a:p>
            <a:pPr marL="0" indent="0" algn="ctr">
              <a:buNone/>
            </a:pPr>
            <a:r>
              <a:rPr lang="en-US" sz="3200" dirty="0"/>
              <a:t>18 They laid hands on the apostles and put them in a public jail. 19 But during the night an angel of the Lord opened the gates of the prison, and taking them out he said, 20 "Go, stand and speak to the people in the temple the whole message of this Life." 21 Upon hearing this, they entered into the temple about daybreak and began to teach. Now when the high priest and his associates came, they called the Council together, even all the Senate of the sons of Israel, and sent orders to the prison house for them to be brought.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075248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Peter</a:t>
            </a:r>
          </a:p>
          <a:p>
            <a:pPr marL="0" indent="0" algn="ctr">
              <a:buNone/>
            </a:pPr>
            <a:r>
              <a:rPr lang="en-US" sz="3200" dirty="0">
                <a:solidFill>
                  <a:srgbClr val="FF0000"/>
                </a:solidFill>
              </a:rPr>
              <a:t>Acts 12:6-10</a:t>
            </a:r>
          </a:p>
          <a:p>
            <a:pPr marL="0" indent="0" algn="ctr">
              <a:buNone/>
            </a:pPr>
            <a:r>
              <a:rPr lang="en-US" sz="3200" dirty="0"/>
              <a:t>6 On the very night when Herod was about to bring him forward, Peter was sleeping between two soldiers, bound with two chains, and guards in front of the door were watching over the prison. 7 And behold, an angel of the Lord suddenly appeared and a light shone in the cell; and he struck Peter's side and woke him up, saying, "Get up quickly." And his chains fell off his hands. 8 And the angel said to him, "Gird yourself and put on your sandals." And he did so. And he said to him, "Wrap your cloak around you and follow me." </a:t>
            </a:r>
          </a:p>
          <a:p>
            <a:pPr marL="0" indent="0" algn="ctr">
              <a:buNone/>
            </a:pPr>
            <a:endParaRPr lang="en-US" sz="3200" dirty="0"/>
          </a:p>
        </p:txBody>
      </p:sp>
    </p:spTree>
    <p:extLst>
      <p:ext uri="{BB962C8B-B14F-4D97-AF65-F5344CB8AC3E}">
        <p14:creationId xmlns:p14="http://schemas.microsoft.com/office/powerpoint/2010/main" val="700387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Sent Phillip to the Ethiopian</a:t>
            </a:r>
          </a:p>
          <a:p>
            <a:pPr marL="0" indent="0" algn="ctr">
              <a:buNone/>
            </a:pPr>
            <a:r>
              <a:rPr lang="en-US" sz="3200" dirty="0">
                <a:solidFill>
                  <a:srgbClr val="FF0000"/>
                </a:solidFill>
              </a:rPr>
              <a:t>Acts 8:26-27</a:t>
            </a:r>
          </a:p>
          <a:p>
            <a:pPr marL="0" indent="0" algn="ctr">
              <a:buNone/>
            </a:pPr>
            <a:r>
              <a:rPr lang="en-US" sz="3200" dirty="0"/>
              <a:t>26 But an angel of the Lord spoke to Philip saying, "Get up and go south to the road that descends from Jerusalem to Gaza." (This is a desert road.) 27 So he got up and went; and there was an Ethiopian eunuch, a court official of Candace, queen of the Ethiopians, who was in charge of all her treasure; and he had come to Jerusalem to worship, </a:t>
            </a:r>
          </a:p>
          <a:p>
            <a:pPr marL="0" indent="0" algn="ctr">
              <a:buNone/>
            </a:pPr>
            <a:endParaRPr lang="en-US" sz="3200" dirty="0"/>
          </a:p>
        </p:txBody>
      </p:sp>
    </p:spTree>
    <p:extLst>
      <p:ext uri="{BB962C8B-B14F-4D97-AF65-F5344CB8AC3E}">
        <p14:creationId xmlns:p14="http://schemas.microsoft.com/office/powerpoint/2010/main" val="3114152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Appeared to Cornelius</a:t>
            </a:r>
          </a:p>
          <a:p>
            <a:pPr marL="0" indent="0" algn="ctr">
              <a:buNone/>
            </a:pPr>
            <a:r>
              <a:rPr lang="en-US" sz="3200" dirty="0">
                <a:solidFill>
                  <a:srgbClr val="FF0000"/>
                </a:solidFill>
              </a:rPr>
              <a:t>Acts 10:3-4</a:t>
            </a:r>
          </a:p>
          <a:p>
            <a:pPr marL="0" indent="0" algn="ctr">
              <a:buNone/>
            </a:pPr>
            <a:r>
              <a:rPr lang="en-US" sz="3200" dirty="0"/>
              <a:t>3 About the ninth hour of the day he clearly saw in a vision an angel of God who had just come in and said to him, "Cornelius!" 4 And fixing his gaze on him and being much alarmed, he said, "What is it, Lord?" And he said to him, "Your prayers and alms have ascended as a memorial before God. </a:t>
            </a:r>
          </a:p>
          <a:p>
            <a:pPr marL="0" indent="0" algn="ctr">
              <a:buNone/>
            </a:pPr>
            <a:endParaRPr lang="en-US" sz="3200" dirty="0"/>
          </a:p>
        </p:txBody>
      </p:sp>
    </p:spTree>
    <p:extLst>
      <p:ext uri="{BB962C8B-B14F-4D97-AF65-F5344CB8AC3E}">
        <p14:creationId xmlns:p14="http://schemas.microsoft.com/office/powerpoint/2010/main" val="32099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663954"/>
          </a:xfrm>
        </p:spPr>
        <p:txBody>
          <a:bodyPr>
            <a:normAutofit fontScale="92500" lnSpcReduction="20000"/>
          </a:bodyPr>
          <a:lstStyle/>
          <a:p>
            <a:pPr marL="0" indent="0" algn="ctr">
              <a:buNone/>
            </a:pPr>
            <a:r>
              <a:rPr lang="en-US" sz="3500" dirty="0"/>
              <a:t>Who are they? Created spirits             </a:t>
            </a:r>
            <a:r>
              <a:rPr lang="en-US" sz="3500" dirty="0">
                <a:solidFill>
                  <a:srgbClr val="FF0000"/>
                </a:solidFill>
              </a:rPr>
              <a:t>Psalm 148:1-5</a:t>
            </a:r>
          </a:p>
          <a:p>
            <a:pPr marL="0" indent="0">
              <a:buNone/>
            </a:pPr>
            <a:r>
              <a:rPr lang="en-US" sz="3200" dirty="0"/>
              <a:t>1 Praise the LORD!</a:t>
            </a:r>
          </a:p>
          <a:p>
            <a:pPr marL="0" indent="0">
              <a:buNone/>
            </a:pPr>
            <a:r>
              <a:rPr lang="en-US" sz="3200" dirty="0"/>
              <a:t>Praise the LORD  from the heavens;</a:t>
            </a:r>
          </a:p>
          <a:p>
            <a:pPr marL="0" indent="0">
              <a:buNone/>
            </a:pPr>
            <a:r>
              <a:rPr lang="en-US" sz="3200" dirty="0"/>
              <a:t>Praise Him in the heights! </a:t>
            </a:r>
          </a:p>
          <a:p>
            <a:pPr marL="0" indent="0">
              <a:buNone/>
            </a:pPr>
            <a:r>
              <a:rPr lang="en-US" sz="3200" dirty="0"/>
              <a:t>2 Praise Him, all His angels;</a:t>
            </a:r>
          </a:p>
          <a:p>
            <a:pPr marL="0" indent="0">
              <a:buNone/>
            </a:pPr>
            <a:r>
              <a:rPr lang="en-US" sz="3200" dirty="0"/>
              <a:t>Praise Him, all His hosts! </a:t>
            </a:r>
          </a:p>
          <a:p>
            <a:pPr marL="0" indent="0">
              <a:buNone/>
            </a:pPr>
            <a:r>
              <a:rPr lang="en-US" sz="3200" dirty="0"/>
              <a:t>3 Praise Him, sun and moon;</a:t>
            </a:r>
          </a:p>
          <a:p>
            <a:pPr marL="0" indent="0">
              <a:buNone/>
            </a:pPr>
            <a:r>
              <a:rPr lang="en-US" sz="3200" dirty="0"/>
              <a:t>Praise Him, all stars of light! </a:t>
            </a:r>
          </a:p>
          <a:p>
            <a:pPr marL="0" indent="0">
              <a:buNone/>
            </a:pPr>
            <a:r>
              <a:rPr lang="en-US" sz="3200" dirty="0"/>
              <a:t>4 Praise Him, highest heavens,</a:t>
            </a:r>
          </a:p>
          <a:p>
            <a:pPr marL="0" indent="0">
              <a:buNone/>
            </a:pPr>
            <a:r>
              <a:rPr lang="en-US" sz="3200" dirty="0"/>
              <a:t>And the waters that are above the heavens! </a:t>
            </a:r>
          </a:p>
          <a:p>
            <a:pPr marL="0" indent="0">
              <a:buNone/>
            </a:pPr>
            <a:r>
              <a:rPr lang="en-US" sz="3200" dirty="0"/>
              <a:t>5 Let them praise the name of the LORD,</a:t>
            </a:r>
          </a:p>
          <a:p>
            <a:pPr marL="0" indent="0">
              <a:buNone/>
            </a:pPr>
            <a:r>
              <a:rPr lang="en-US" sz="3200" dirty="0"/>
              <a:t>For He commanded and they were created. </a:t>
            </a:r>
          </a:p>
          <a:p>
            <a:pPr marL="0" indent="0">
              <a:buNone/>
            </a:pPr>
            <a:endParaRPr lang="en-US" sz="3200" dirty="0"/>
          </a:p>
        </p:txBody>
      </p:sp>
    </p:spTree>
    <p:extLst>
      <p:ext uri="{BB962C8B-B14F-4D97-AF65-F5344CB8AC3E}">
        <p14:creationId xmlns:p14="http://schemas.microsoft.com/office/powerpoint/2010/main" val="2695095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What do angels do? Ministered to Paul</a:t>
            </a:r>
          </a:p>
          <a:p>
            <a:pPr marL="0" indent="0" algn="ctr">
              <a:buNone/>
            </a:pPr>
            <a:r>
              <a:rPr lang="en-US" sz="3200" dirty="0">
                <a:solidFill>
                  <a:srgbClr val="FF0000"/>
                </a:solidFill>
              </a:rPr>
              <a:t>Acts 27:23-25</a:t>
            </a:r>
          </a:p>
          <a:p>
            <a:pPr marL="0" indent="0" algn="ctr">
              <a:buNone/>
            </a:pPr>
            <a:r>
              <a:rPr lang="en-US" sz="3200" dirty="0"/>
              <a:t> 23 "For this very night an angel of the God to whom I belong and whom I serve stood before me, 24 saying, 'Do not be afraid, Paul; you must stand before Caesar; and behold, God has granted you all those who are sailing with you.' 25 "Therefore, keep up your courage, men, for I believe God that it will turn out exactly as I have been told. </a:t>
            </a:r>
          </a:p>
          <a:p>
            <a:pPr marL="0" indent="0" algn="ctr">
              <a:buNone/>
            </a:pPr>
            <a:endParaRPr lang="en-US" sz="3200" dirty="0"/>
          </a:p>
        </p:txBody>
      </p:sp>
    </p:spTree>
    <p:extLst>
      <p:ext uri="{BB962C8B-B14F-4D97-AF65-F5344CB8AC3E}">
        <p14:creationId xmlns:p14="http://schemas.microsoft.com/office/powerpoint/2010/main" val="1335201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914399" y="1251438"/>
            <a:ext cx="10200443"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DC84-9732-48F3-AE80-466B37085E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7A1472-D0DF-42A8-8F72-B6A6ABDAB4A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937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a:t>
            </a:r>
          </a:p>
          <a:p>
            <a:pPr marL="0" indent="0" algn="ctr">
              <a:buNone/>
            </a:pPr>
            <a:r>
              <a:rPr lang="en-US" sz="3200" dirty="0">
                <a:solidFill>
                  <a:srgbClr val="FF0000"/>
                </a:solidFill>
              </a:rPr>
              <a:t>John 1:1-3</a:t>
            </a:r>
          </a:p>
          <a:p>
            <a:pPr marL="0" indent="0" algn="ctr">
              <a:buNone/>
            </a:pPr>
            <a:r>
              <a:rPr lang="en-US" sz="3200" dirty="0"/>
              <a:t> 1 In the beginning was the Word, and the Word was with God, and the Word was God. 2 He was in the beginning with God. 3 All things came into being through Him, and apart from Him nothing came into being that has come into being. </a:t>
            </a:r>
          </a:p>
          <a:p>
            <a:pPr marL="0" indent="0" algn="ctr">
              <a:buNone/>
            </a:pPr>
            <a:endParaRPr lang="en-US" sz="3200" dirty="0"/>
          </a:p>
        </p:txBody>
      </p:sp>
    </p:spTree>
    <p:extLst>
      <p:ext uri="{BB962C8B-B14F-4D97-AF65-F5344CB8AC3E}">
        <p14:creationId xmlns:p14="http://schemas.microsoft.com/office/powerpoint/2010/main" val="18748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lnSpcReduction="10000"/>
          </a:bodyPr>
          <a:lstStyle/>
          <a:p>
            <a:pPr marL="0" indent="0" algn="ctr">
              <a:buNone/>
            </a:pPr>
            <a:r>
              <a:rPr lang="en-US" sz="3200" dirty="0"/>
              <a:t>Who are they? Created spirits lower than God</a:t>
            </a:r>
          </a:p>
          <a:p>
            <a:pPr marL="0" indent="0" algn="ctr">
              <a:buNone/>
            </a:pPr>
            <a:r>
              <a:rPr lang="en-US" sz="3200" dirty="0">
                <a:solidFill>
                  <a:srgbClr val="FF0000"/>
                </a:solidFill>
              </a:rPr>
              <a:t>Hebrews 1:1-4</a:t>
            </a:r>
          </a:p>
          <a:p>
            <a:pPr marL="0" indent="0" algn="ctr">
              <a:buNone/>
            </a:pPr>
            <a:r>
              <a:rPr lang="en-US" sz="3200" dirty="0"/>
              <a:t>1 God, after He spoke long ago to the fathers in the prophets in many portions and in many ways, 2 in these last days has spoken to us in His Son, whom He appointed heir of all things, through whom also He made the world. 3 And He is the radiance of His glory and the exact representation of His nature, and upholds all things by the word of His power. When He had made purification of sins, He sat down at the right hand of the Majesty on high, 4 having become as much better than the angels, as He has inherited a more excellent name than they. </a:t>
            </a:r>
          </a:p>
          <a:p>
            <a:pPr marL="0" indent="0" algn="ctr">
              <a:buNone/>
            </a:pPr>
            <a:endParaRPr lang="en-US" sz="3200" dirty="0"/>
          </a:p>
        </p:txBody>
      </p:sp>
    </p:spTree>
    <p:extLst>
      <p:ext uri="{BB962C8B-B14F-4D97-AF65-F5344CB8AC3E}">
        <p14:creationId xmlns:p14="http://schemas.microsoft.com/office/powerpoint/2010/main" val="306571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fontScale="92500" lnSpcReduction="10000"/>
          </a:bodyPr>
          <a:lstStyle/>
          <a:p>
            <a:pPr marL="0" indent="0" algn="ctr">
              <a:buNone/>
            </a:pPr>
            <a:r>
              <a:rPr lang="en-US" sz="3500" dirty="0"/>
              <a:t>Who are they? Created spirits lower than God</a:t>
            </a:r>
          </a:p>
          <a:p>
            <a:pPr marL="0" indent="0" algn="ctr">
              <a:buNone/>
            </a:pPr>
            <a:r>
              <a:rPr lang="en-US" sz="3500" dirty="0">
                <a:solidFill>
                  <a:srgbClr val="FF0000"/>
                </a:solidFill>
              </a:rPr>
              <a:t>Hebrews 1:5-7</a:t>
            </a:r>
          </a:p>
          <a:p>
            <a:pPr marL="0" indent="0">
              <a:buNone/>
            </a:pPr>
            <a:r>
              <a:rPr lang="en-US" sz="3200" dirty="0"/>
              <a:t>5 For to which of the angels did He ever say,</a:t>
            </a:r>
          </a:p>
          <a:p>
            <a:pPr marL="0" indent="0">
              <a:buNone/>
            </a:pPr>
            <a:r>
              <a:rPr lang="en-US" sz="3200" dirty="0"/>
              <a:t>"YOU ARE MY SON, TODAY I HAVE BEGOTTEN YOU"?</a:t>
            </a:r>
          </a:p>
          <a:p>
            <a:pPr marL="0" indent="0">
              <a:buNone/>
            </a:pPr>
            <a:r>
              <a:rPr lang="en-US" sz="3200" dirty="0"/>
              <a:t>And again,</a:t>
            </a:r>
          </a:p>
          <a:p>
            <a:pPr marL="0" indent="0">
              <a:buNone/>
            </a:pPr>
            <a:r>
              <a:rPr lang="en-US" sz="3200" dirty="0"/>
              <a:t>"I WILL BE A FATHER TO HIM AND HE SHALL BE A SON TO ME"? </a:t>
            </a:r>
          </a:p>
          <a:p>
            <a:pPr marL="0" indent="0">
              <a:buNone/>
            </a:pPr>
            <a:r>
              <a:rPr lang="en-US" sz="3200" dirty="0"/>
              <a:t>6 And when He again brings the firstborn into the world, He says,</a:t>
            </a:r>
          </a:p>
          <a:p>
            <a:pPr marL="0" indent="0">
              <a:buNone/>
            </a:pPr>
            <a:r>
              <a:rPr lang="en-US" sz="3200" dirty="0"/>
              <a:t>"AND LET ALL THE ANGELS OF GOD WORSHIP HIM." </a:t>
            </a:r>
          </a:p>
          <a:p>
            <a:pPr marL="0" indent="0">
              <a:buNone/>
            </a:pPr>
            <a:r>
              <a:rPr lang="en-US" sz="3200" dirty="0"/>
              <a:t>7 And of the angels He says,</a:t>
            </a:r>
          </a:p>
          <a:p>
            <a:pPr marL="0" indent="0">
              <a:buNone/>
            </a:pPr>
            <a:r>
              <a:rPr lang="en-US" sz="3200" dirty="0"/>
              <a:t>"WHO MAKES HIS ANGELS WINDS, AND HIS MINISTERS A FLAME OF FIRE." </a:t>
            </a:r>
          </a:p>
          <a:p>
            <a:pPr marL="0" indent="0" algn="ctr">
              <a:buNone/>
            </a:pPr>
            <a:endParaRPr lang="en-US" sz="3200" dirty="0"/>
          </a:p>
        </p:txBody>
      </p:sp>
    </p:spTree>
    <p:extLst>
      <p:ext uri="{BB962C8B-B14F-4D97-AF65-F5344CB8AC3E}">
        <p14:creationId xmlns:p14="http://schemas.microsoft.com/office/powerpoint/2010/main" val="56371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727969" y="1331649"/>
            <a:ext cx="10795247" cy="5699465"/>
          </a:xfrm>
        </p:spPr>
        <p:txBody>
          <a:bodyPr>
            <a:normAutofit fontScale="92500" lnSpcReduction="20000"/>
          </a:bodyPr>
          <a:lstStyle/>
          <a:p>
            <a:pPr marL="0" indent="0" algn="ctr">
              <a:buNone/>
            </a:pPr>
            <a:r>
              <a:rPr lang="en-US" sz="3500" dirty="0"/>
              <a:t>Who are they? Created spirits higher than man</a:t>
            </a:r>
          </a:p>
          <a:p>
            <a:pPr marL="0" indent="0" algn="ctr">
              <a:buNone/>
            </a:pPr>
            <a:r>
              <a:rPr lang="en-US" sz="3500" dirty="0">
                <a:solidFill>
                  <a:srgbClr val="FF0000"/>
                </a:solidFill>
              </a:rPr>
              <a:t>Hebrews 2:5-8</a:t>
            </a:r>
          </a:p>
          <a:p>
            <a:pPr marL="0" indent="0" algn="ctr">
              <a:buNone/>
            </a:pPr>
            <a:r>
              <a:rPr lang="en-US" sz="3200" dirty="0"/>
              <a:t>5 For He did not subject to angels the world to come, concerning which we are speaking. 6 But one has testified somewhere, saying,</a:t>
            </a:r>
          </a:p>
          <a:p>
            <a:pPr marL="0" indent="0">
              <a:buNone/>
            </a:pPr>
            <a:r>
              <a:rPr lang="en-US" sz="3200" dirty="0"/>
              <a:t>"WHAT IS MAN, THAT YOU REMEMBER HIM?</a:t>
            </a:r>
          </a:p>
          <a:p>
            <a:pPr marL="0" indent="0">
              <a:buNone/>
            </a:pPr>
            <a:r>
              <a:rPr lang="en-US" sz="3200" dirty="0"/>
              <a:t>OR THE SON OF MAN, THAT YOU ARE CONCERNED ABOUT HIM? </a:t>
            </a:r>
          </a:p>
          <a:p>
            <a:pPr marL="0" indent="0">
              <a:buNone/>
            </a:pPr>
            <a:r>
              <a:rPr lang="en-US" sz="3200" dirty="0"/>
              <a:t>7 "YOU HAVE MADE HIM FOR A LITTLE WHILE LOWER THAN THE ANGELS;</a:t>
            </a:r>
          </a:p>
          <a:p>
            <a:pPr marL="0" indent="0">
              <a:buNone/>
            </a:pPr>
            <a:r>
              <a:rPr lang="en-US" sz="3200" dirty="0"/>
              <a:t>YOU HAVE CROWNED HIM WITH GLORY AND HONOR,</a:t>
            </a:r>
          </a:p>
          <a:p>
            <a:pPr marL="0" indent="0">
              <a:buNone/>
            </a:pPr>
            <a:r>
              <a:rPr lang="en-US" sz="3200" dirty="0"/>
              <a:t>AND HAVE APPOINTED HIM OVER THE WORKS OF YOUR HANDS; </a:t>
            </a:r>
          </a:p>
          <a:p>
            <a:pPr marL="0" indent="0">
              <a:buNone/>
            </a:pPr>
            <a:r>
              <a:rPr lang="en-US" sz="3200" dirty="0"/>
              <a:t>8 YOU HAVE PUT ALL THINGS IN SUBJECTION UNDER HIS FEET."</a:t>
            </a:r>
          </a:p>
          <a:p>
            <a:pPr marL="0" indent="0" algn="ctr">
              <a:buNone/>
            </a:pPr>
            <a:r>
              <a:rPr lang="en-US" sz="3200" dirty="0"/>
              <a:t>For in subjecting all things to him, He left nothing that is not subject to him. But now we do not yet see all things subjected to him.</a:t>
            </a:r>
          </a:p>
          <a:p>
            <a:pPr marL="0" indent="0" algn="ctr">
              <a:buNone/>
            </a:pPr>
            <a:endParaRPr lang="en-US" sz="3200" dirty="0"/>
          </a:p>
        </p:txBody>
      </p:sp>
    </p:spTree>
    <p:extLst>
      <p:ext uri="{BB962C8B-B14F-4D97-AF65-F5344CB8AC3E}">
        <p14:creationId xmlns:p14="http://schemas.microsoft.com/office/powerpoint/2010/main" val="184809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not to be worshipped</a:t>
            </a:r>
          </a:p>
          <a:p>
            <a:pPr marL="0" indent="0" algn="ctr">
              <a:buNone/>
            </a:pPr>
            <a:r>
              <a:rPr lang="en-US" sz="3200" dirty="0">
                <a:solidFill>
                  <a:srgbClr val="FF0000"/>
                </a:solidFill>
              </a:rPr>
              <a:t>Colossians 2:18</a:t>
            </a:r>
          </a:p>
          <a:p>
            <a:pPr marL="0" indent="0" algn="ctr">
              <a:buNone/>
            </a:pPr>
            <a:r>
              <a:rPr lang="en-US" sz="3200" dirty="0"/>
              <a:t>18 Let no one keep defrauding you of your prize by delighting in self-abasement and the worship of the angels, taking his stand on visions he has seen, inflated without cause by his fleshly mind, </a:t>
            </a:r>
          </a:p>
          <a:p>
            <a:pPr marL="0" indent="0" algn="ctr">
              <a:buNone/>
            </a:pPr>
            <a:endParaRPr lang="en-US" sz="3200" dirty="0"/>
          </a:p>
        </p:txBody>
      </p:sp>
    </p:spTree>
    <p:extLst>
      <p:ext uri="{BB962C8B-B14F-4D97-AF65-F5344CB8AC3E}">
        <p14:creationId xmlns:p14="http://schemas.microsoft.com/office/powerpoint/2010/main" val="321889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BD01-85B6-45CC-9F36-4D505223426F}"/>
              </a:ext>
            </a:extLst>
          </p:cNvPr>
          <p:cNvSpPr>
            <a:spLocks noGrp="1"/>
          </p:cNvSpPr>
          <p:nvPr>
            <p:ph type="title"/>
          </p:nvPr>
        </p:nvSpPr>
        <p:spPr>
          <a:xfrm>
            <a:off x="838200" y="365125"/>
            <a:ext cx="10515600" cy="762339"/>
          </a:xfrm>
        </p:spPr>
        <p:txBody>
          <a:bodyPr>
            <a:normAutofit/>
          </a:bodyPr>
          <a:lstStyle/>
          <a:p>
            <a:pPr algn="ctr"/>
            <a:r>
              <a:rPr lang="en-US" sz="4000" dirty="0"/>
              <a:t>Angels</a:t>
            </a:r>
          </a:p>
        </p:txBody>
      </p:sp>
      <p:sp>
        <p:nvSpPr>
          <p:cNvPr id="3" name="Content Placeholder 2">
            <a:extLst>
              <a:ext uri="{FF2B5EF4-FFF2-40B4-BE49-F238E27FC236}">
                <a16:creationId xmlns:a16="http://schemas.microsoft.com/office/drawing/2014/main" id="{628A8B68-25E2-4711-9B8F-7887A4FD4025}"/>
              </a:ext>
            </a:extLst>
          </p:cNvPr>
          <p:cNvSpPr>
            <a:spLocks noGrp="1"/>
          </p:cNvSpPr>
          <p:nvPr>
            <p:ph idx="1"/>
          </p:nvPr>
        </p:nvSpPr>
        <p:spPr>
          <a:xfrm>
            <a:off x="838200" y="1331650"/>
            <a:ext cx="10515600" cy="5526350"/>
          </a:xfrm>
        </p:spPr>
        <p:txBody>
          <a:bodyPr>
            <a:normAutofit/>
          </a:bodyPr>
          <a:lstStyle/>
          <a:p>
            <a:pPr marL="0" indent="0" algn="ctr">
              <a:buNone/>
            </a:pPr>
            <a:r>
              <a:rPr lang="en-US" sz="3200" dirty="0"/>
              <a:t>Who are they? Created spirits sent to minister to heirs</a:t>
            </a:r>
          </a:p>
          <a:p>
            <a:pPr marL="0" indent="0" algn="ctr">
              <a:buNone/>
            </a:pPr>
            <a:r>
              <a:rPr lang="en-US" sz="3200" dirty="0">
                <a:solidFill>
                  <a:srgbClr val="FF0000"/>
                </a:solidFill>
              </a:rPr>
              <a:t>Hebrews 1:13-14</a:t>
            </a:r>
          </a:p>
          <a:p>
            <a:pPr marL="0" indent="0" algn="ctr">
              <a:buNone/>
            </a:pPr>
            <a:r>
              <a:rPr lang="en-US" sz="3200" dirty="0"/>
              <a:t>13 But to which of the angels has He ever said,</a:t>
            </a:r>
          </a:p>
          <a:p>
            <a:pPr marL="0" indent="0">
              <a:buNone/>
            </a:pPr>
            <a:r>
              <a:rPr lang="en-US" sz="3200" dirty="0"/>
              <a:t>"SIT AT MY RIGHT HAND,</a:t>
            </a:r>
          </a:p>
          <a:p>
            <a:pPr marL="0" indent="0">
              <a:buNone/>
            </a:pPr>
            <a:r>
              <a:rPr lang="en-US" sz="3200" dirty="0"/>
              <a:t>UNTIL I MAKE YOUR ENEMIES</a:t>
            </a:r>
          </a:p>
          <a:p>
            <a:pPr marL="0" indent="0">
              <a:buNone/>
            </a:pPr>
            <a:r>
              <a:rPr lang="en-US" sz="3200" dirty="0"/>
              <a:t>A FOOTSTOOL FOR YOUR FEET"? </a:t>
            </a:r>
          </a:p>
          <a:p>
            <a:pPr marL="0" indent="0" algn="ctr">
              <a:buNone/>
            </a:pPr>
            <a:r>
              <a:rPr lang="en-US" sz="3200" dirty="0"/>
              <a:t>14 Are they not all ministering spirits, sent out to render service for the sake of those who will inherit salvation?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265293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1555</TotalTime>
  <Words>2597</Words>
  <Application>Microsoft Office PowerPoint</Application>
  <PresentationFormat>Widescreen</PresentationFormat>
  <Paragraphs>158</Paragraphs>
  <Slides>32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Calibri Light</vt:lpstr>
      <vt:lpstr>Office Theme</vt:lpstr>
      <vt:lpstr>1_Office Theme</vt:lpstr>
      <vt:lpstr>PowerPoint Presentation</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Angels</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17</cp:revision>
  <dcterms:created xsi:type="dcterms:W3CDTF">2018-10-26T23:24:35Z</dcterms:created>
  <dcterms:modified xsi:type="dcterms:W3CDTF">2018-10-28T01:19:41Z</dcterms:modified>
</cp:coreProperties>
</file>