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2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37A87-C64B-4EA6-90EB-56324B476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8797B-131A-4804-940E-E35F1B2AC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A064-4D73-4A7C-B9A9-2C87399F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89F52-50D9-4CF9-87DA-9D8949C2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19195-2B33-4553-BD38-5D0E4CE8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5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97B6C-3C01-4CAE-94C0-88975AAA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66212-D80D-4271-8F7B-9290E1DC4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9DD83-1E9E-4D59-BB1C-D22C4CBE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C2AC6-110B-45B0-8B59-364A11FC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8FC79-C768-418C-8345-17CEEB68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2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5AAEF-8B25-448F-BD28-449310F15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314B6-7179-4B06-B4B2-B7D9F5DAB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B32B9-42E9-4BB0-9779-C6FB67AD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6E84C-93DF-4E7F-BC8F-F79B5F50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EF8AC-C40B-4EC8-AA13-43D81CCD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1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5A49-ED76-4687-8804-1D1B125E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5951E-1910-4BF8-A545-A6603A18B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24807-CA7C-43F3-A783-4E7543CF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FA2BB-9A30-4758-AF42-28689B11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2944-30DE-4715-981D-6BF236D1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4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84D6D-FBA9-4E2E-95F7-009675F1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142D7-F083-4BDA-AFD6-0B24A709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72603-7EBC-4235-85EC-4A56FEA9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B90F1-A56A-4F89-BF92-785AED03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0485-F75A-42C0-AE55-911B3F94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8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03EC9-45B4-4F1B-81CC-0D087711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4CA8F-99A8-4597-8BED-3AEFC310F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F64AE-2CD1-4B58-A50B-F146BDC83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19873-200E-40B2-A522-A63B5322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AAA3B-FC02-45A4-8EBC-F41AEFF4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B3383-E1D5-413D-93E3-0A52C79C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52B8-5E2B-4D15-BA92-A7C5D7CD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E891A-20F4-4AA8-88C4-CD1F88BA5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84E1C-3DAC-430C-9476-7DEEC7F30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86DA2-E7C0-410B-B0B8-464E85E71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03CC22-E795-4505-8D4C-50F4BA869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46F02-9BEE-4301-A02C-66F3D53E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DB821-ED30-4D67-9306-8E1C5264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AF06D-4C3B-4D7F-A72B-9DB86DDB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1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6BD47-6AE1-47E9-A734-20E2CAB0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1C7C7-B153-4595-A587-465B30022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FB96A-8BEA-46D7-96B0-AE604BE5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E75E0-2E76-426A-91DB-2B224EEA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3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426394-DE7F-4F86-92C3-26DE6F13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B3154-2194-43D8-B51D-12E201BA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E0D17-DDF3-491F-B12E-F5E195A6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5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BAB4-2F35-43C6-889C-5A5D2162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955B5-84C8-4EBB-BEE0-FFD62F4C4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A3FA0-C484-4DA0-B3B5-F0C8E237D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9B9AF-E0B0-4AA3-9F77-8B8D7359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73B41-5BAB-4381-846C-1C08EBDF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71FAE-D4B4-4BFD-991A-B16DC57C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8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A92-7854-4197-B19B-ED42030D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3EB17-8611-4997-BF04-7DC575F5D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F07EF-720A-4575-8064-41B8254D0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B1882-3336-4485-9A50-DCFBA6949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96440-F4B5-4CD6-91D1-4F93A11D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DA1B1-2413-49ED-B2F4-B6C7AA21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3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63E3B-FECD-423F-8034-A9B46A57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71C26-BFC3-45A6-9F60-95C0C6D0B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EA693-55E5-4887-AEDE-1577634C1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4F53-0569-4BD9-BEC0-26D1D561277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4E35-53EB-42FE-9EB3-0B4892AC3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B7E76-F7DC-43CC-8ABE-17BF6AF06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741C-83CA-4BBE-A6B4-17AC04BC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0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7337-6B71-4CC0-9986-F1732CB8B9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52034-B5A2-45E6-8F1E-B8B6D4A5BA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2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Temptation of Saint Anthony by Hieronymus Bosch">
            <a:extLst>
              <a:ext uri="{FF2B5EF4-FFF2-40B4-BE49-F238E27FC236}">
                <a16:creationId xmlns:a16="http://schemas.microsoft.com/office/drawing/2014/main" id="{E25684A3-3711-438E-94EE-A41CFBF8C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934443-5B96-48E4-9BDA-A377B4CAE96C}"/>
              </a:ext>
            </a:extLst>
          </p:cNvPr>
          <p:cNvSpPr txBox="1"/>
          <p:nvPr/>
        </p:nvSpPr>
        <p:spPr>
          <a:xfrm>
            <a:off x="548640" y="5669280"/>
            <a:ext cx="110947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Temptation of Saint Anthony</a:t>
            </a:r>
            <a:endParaRPr lang="en-US" sz="44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40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john the baptist in prison">
            <a:extLst>
              <a:ext uri="{FF2B5EF4-FFF2-40B4-BE49-F238E27FC236}">
                <a16:creationId xmlns:a16="http://schemas.microsoft.com/office/drawing/2014/main" id="{0481A283-A5C9-4F5F-82F5-8DB75378B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8" y="1545771"/>
            <a:ext cx="5355771" cy="531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49FC7C-4A67-47B7-9A82-44A232E27B28}"/>
              </a:ext>
            </a:extLst>
          </p:cNvPr>
          <p:cNvSpPr txBox="1"/>
          <p:nvPr/>
        </p:nvSpPr>
        <p:spPr>
          <a:xfrm>
            <a:off x="435429" y="1567543"/>
            <a:ext cx="5812971" cy="28931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Verbalize your doubts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the source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give up things you don’t have doubts about</a:t>
            </a:r>
          </a:p>
        </p:txBody>
      </p:sp>
    </p:spTree>
    <p:extLst>
      <p:ext uri="{BB962C8B-B14F-4D97-AF65-F5344CB8AC3E}">
        <p14:creationId xmlns:p14="http://schemas.microsoft.com/office/powerpoint/2010/main" val="266013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john the baptist in prison">
            <a:extLst>
              <a:ext uri="{FF2B5EF4-FFF2-40B4-BE49-F238E27FC236}">
                <a16:creationId xmlns:a16="http://schemas.microsoft.com/office/drawing/2014/main" id="{0481A283-A5C9-4F5F-82F5-8DB75378B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8" y="1545771"/>
            <a:ext cx="5355771" cy="531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49FC7C-4A67-47B7-9A82-44A232E27B28}"/>
              </a:ext>
            </a:extLst>
          </p:cNvPr>
          <p:cNvSpPr txBox="1"/>
          <p:nvPr/>
        </p:nvSpPr>
        <p:spPr>
          <a:xfrm>
            <a:off x="435429" y="1567543"/>
            <a:ext cx="5812971" cy="258532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</a:t>
            </a:r>
          </a:p>
          <a:p>
            <a:pPr algn="ctr"/>
            <a:r>
              <a:rPr lang="en-US" sz="5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ANSWER</a:t>
            </a:r>
          </a:p>
          <a:p>
            <a:pPr algn="ctr"/>
            <a:r>
              <a:rPr lang="en-US" sz="5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PRAISE</a:t>
            </a:r>
          </a:p>
        </p:txBody>
      </p:sp>
    </p:spTree>
    <p:extLst>
      <p:ext uri="{BB962C8B-B14F-4D97-AF65-F5344CB8AC3E}">
        <p14:creationId xmlns:p14="http://schemas.microsoft.com/office/powerpoint/2010/main" val="2000986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3</cp:revision>
  <dcterms:created xsi:type="dcterms:W3CDTF">2019-01-18T02:51:28Z</dcterms:created>
  <dcterms:modified xsi:type="dcterms:W3CDTF">2019-01-18T03:09:12Z</dcterms:modified>
</cp:coreProperties>
</file>