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960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39679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3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82010"/>
      </p:ext>
    </p:extLst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Baskerville Old Face"/>
                <a:ea typeface="Baskerville Old Face"/>
                <a:cs typeface="Baskerville Old Face"/>
                <a:sym typeface="Baskerville Old Face"/>
              </a:defRPr>
            </a:lvl1pPr>
          </a:lstStyle>
          <a:p>
            <a:r>
              <a:t>HAPPY NEW YEAR!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23" name="Shape 123"/>
          <p:cNvSpPr>
            <a:spLocks noGrp="1"/>
          </p:cNvSpPr>
          <p:nvPr>
            <p:ph type="body" idx="1"/>
          </p:nvPr>
        </p:nvSpPr>
        <p:spPr>
          <a:xfrm>
            <a:off x="952500" y="24003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5400"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rPr sz="7400" dirty="0"/>
              <a:t>Resolution</a:t>
            </a:r>
            <a:r>
              <a:rPr dirty="0"/>
              <a:t> </a:t>
            </a:r>
          </a:p>
          <a:p>
            <a:pPr marL="0" indent="0" algn="ctr">
              <a:buSzTx/>
              <a:buNone/>
              <a:defRPr sz="5400"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rPr dirty="0"/>
              <a:t>[rez-uh-loo-shuhn]:</a:t>
            </a:r>
          </a:p>
          <a:p>
            <a:pPr marL="0" indent="0" algn="ctr">
              <a:buSzTx/>
              <a:buNone/>
              <a:defRPr sz="5400"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rPr dirty="0"/>
              <a:t>the act of resolving or </a:t>
            </a:r>
            <a:r>
              <a:rPr sz="6900" dirty="0"/>
              <a:t>determining</a:t>
            </a:r>
            <a:r>
              <a:rPr dirty="0"/>
              <a:t> upon an action, course of action, method, procedure, etc.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 thruBlk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 defTabSz="537463">
              <a:spcBef>
                <a:spcPts val="3800"/>
              </a:spcBef>
              <a:buSzTx/>
              <a:buNone/>
              <a:defRPr sz="6808"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Determine</a:t>
            </a:r>
          </a:p>
          <a:p>
            <a:pPr marL="0" indent="0" algn="ctr" defTabSz="537463">
              <a:spcBef>
                <a:spcPts val="3800"/>
              </a:spcBef>
              <a:buSzTx/>
              <a:buNone/>
              <a:defRPr sz="4968"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[dih-tur-min]:</a:t>
            </a:r>
          </a:p>
          <a:p>
            <a:pPr marL="0" indent="0" algn="ctr" defTabSz="537463">
              <a:spcBef>
                <a:spcPts val="3800"/>
              </a:spcBef>
              <a:buSzTx/>
              <a:buNone/>
              <a:defRPr sz="4968"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to decide upon.</a:t>
            </a:r>
          </a:p>
          <a:p>
            <a:pPr marL="0" indent="0" algn="ctr" defTabSz="537463">
              <a:spcBef>
                <a:spcPts val="3800"/>
              </a:spcBef>
              <a:buSzTx/>
              <a:buNone/>
              <a:defRPr sz="4968"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Synonym: </a:t>
            </a:r>
            <a:r>
              <a:rPr sz="5796"/>
              <a:t>purposeful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7400"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Purposeful</a:t>
            </a:r>
          </a:p>
          <a:p>
            <a:pPr marL="0" indent="0" algn="ctr">
              <a:buSzTx/>
              <a:buNone/>
              <a:defRPr sz="5400"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[pur-puh s-fuh l]:</a:t>
            </a:r>
          </a:p>
          <a:p>
            <a:pPr marL="0" indent="0" algn="ctr">
              <a:buSzTx/>
              <a:buNone/>
              <a:defRPr sz="5400">
                <a:latin typeface="Baskerville Old Face"/>
                <a:ea typeface="Baskerville Old Face"/>
                <a:cs typeface="Baskerville Old Face"/>
                <a:sym typeface="Baskerville Old Face"/>
              </a:defRPr>
            </a:pPr>
            <a:r>
              <a:t>determined; resolute.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body" idx="1"/>
          </p:nvPr>
        </p:nvSpPr>
        <p:spPr>
          <a:xfrm>
            <a:off x="952500" y="1511300"/>
            <a:ext cx="11099800" cy="62865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 sz="8900">
                <a:latin typeface="Baskerville Old Face"/>
                <a:ea typeface="Baskerville Old Face"/>
                <a:cs typeface="Baskerville Old Face"/>
                <a:sym typeface="Baskerville Old Face"/>
              </a:defRPr>
            </a:lvl1pPr>
          </a:lstStyle>
          <a:p>
            <a:r>
              <a:t>Let’s determine to make 2019 the best year yet!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Macintosh PowerPoint</Application>
  <PresentationFormat>Custom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</vt:lpstr>
      <vt:lpstr>PowerPoint Presentation</vt:lpstr>
      <vt:lpstr>HAPPY NEW YEAR!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Cory McElyea</cp:lastModifiedBy>
  <cp:revision>2</cp:revision>
  <dcterms:modified xsi:type="dcterms:W3CDTF">2019-01-02T23:42:38Z</dcterms:modified>
</cp:coreProperties>
</file>