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62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0462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93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BA22F-63EB-491D-9442-B4F89956D848}" type="datetimeFigureOut">
              <a:rPr lang="en-US" smtClean="0"/>
              <a:t>4/6/2019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1E7C6-C9EB-438A-B085-E7893E35A9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117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BA22F-63EB-491D-9442-B4F89956D848}" type="datetimeFigureOut">
              <a:rPr lang="en-US" smtClean="0"/>
              <a:t>4/6/2019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1E7C6-C9EB-438A-B085-E7893E35A9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0811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BA22F-63EB-491D-9442-B4F89956D848}" type="datetimeFigureOut">
              <a:rPr lang="en-US" smtClean="0"/>
              <a:t>4/6/2019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1E7C6-C9EB-438A-B085-E7893E35A9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834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BA22F-63EB-491D-9442-B4F89956D848}" type="datetimeFigureOut">
              <a:rPr lang="en-US" smtClean="0"/>
              <a:t>4/6/2019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1E7C6-C9EB-438A-B085-E7893E35A9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5658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BA22F-63EB-491D-9442-B4F89956D848}" type="datetimeFigureOut">
              <a:rPr lang="en-US" smtClean="0"/>
              <a:t>4/6/2019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1E7C6-C9EB-438A-B085-E7893E35A9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5992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BA22F-63EB-491D-9442-B4F89956D848}" type="datetimeFigureOut">
              <a:rPr lang="en-US" smtClean="0"/>
              <a:t>4/6/2019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1E7C6-C9EB-438A-B085-E7893E35A9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198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BA22F-63EB-491D-9442-B4F89956D848}" type="datetimeFigureOut">
              <a:rPr lang="en-US" smtClean="0"/>
              <a:t>4/6/2019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1E7C6-C9EB-438A-B085-E7893E35A9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2277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BA22F-63EB-491D-9442-B4F89956D848}" type="datetimeFigureOut">
              <a:rPr lang="en-US" smtClean="0"/>
              <a:t>4/6/2019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1E7C6-C9EB-438A-B085-E7893E35A9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5116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BA22F-63EB-491D-9442-B4F89956D848}" type="datetimeFigureOut">
              <a:rPr lang="en-US" smtClean="0"/>
              <a:t>4/6/2019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1E7C6-C9EB-438A-B085-E7893E35A9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8876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BA22F-63EB-491D-9442-B4F89956D848}" type="datetimeFigureOut">
              <a:rPr lang="en-US" smtClean="0"/>
              <a:t>4/6/2019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1E7C6-C9EB-438A-B085-E7893E35A9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9344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BA22F-63EB-491D-9442-B4F89956D848}" type="datetimeFigureOut">
              <a:rPr lang="en-US" smtClean="0"/>
              <a:t>4/6/2019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1E7C6-C9EB-438A-B085-E7893E35A9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428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DBA22F-63EB-491D-9442-B4F89956D848}" type="datetimeFigureOut">
              <a:rPr lang="en-US" smtClean="0"/>
              <a:t>4/6/2019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F1E7C6-C9EB-438A-B085-E7893E35A9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1687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9585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a shepherd">
            <a:extLst>
              <a:ext uri="{FF2B5EF4-FFF2-40B4-BE49-F238E27FC236}">
                <a16:creationId xmlns:a16="http://schemas.microsoft.com/office/drawing/2014/main" id="{72578A2E-5B57-496C-8FCA-CDC4F7A060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2" y="2667000"/>
            <a:ext cx="3141784" cy="419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07914E53-BEE2-4158-83F1-6148237B0FB8}"/>
              </a:ext>
            </a:extLst>
          </p:cNvPr>
          <p:cNvSpPr/>
          <p:nvPr/>
        </p:nvSpPr>
        <p:spPr>
          <a:xfrm>
            <a:off x="304801" y="914400"/>
            <a:ext cx="8534397" cy="914400"/>
          </a:xfrm>
          <a:prstGeom prst="roundRect">
            <a:avLst/>
          </a:prstGeom>
          <a:solidFill>
            <a:srgbClr val="E0462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tellar" panose="020A0402060406010301" pitchFamily="18" charset="0"/>
              </a:rPr>
              <a:t>SHEPHERDS OF THE FLOCK</a:t>
            </a: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AAD2DD14-5637-4D0F-BD9C-1985FA7EDE12}"/>
              </a:ext>
            </a:extLst>
          </p:cNvPr>
          <p:cNvSpPr/>
          <p:nvPr/>
        </p:nvSpPr>
        <p:spPr>
          <a:xfrm>
            <a:off x="3505200" y="2895600"/>
            <a:ext cx="5638800" cy="3352800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CHARACTER OF SHEPHERDS</a:t>
            </a:r>
          </a:p>
          <a:p>
            <a:pPr algn="ctr"/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OFFICE OF SHEPHERD</a:t>
            </a:r>
          </a:p>
          <a:p>
            <a:pPr algn="ctr"/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DUTIES OF  SHEPHERDS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117391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a shepherd">
            <a:extLst>
              <a:ext uri="{FF2B5EF4-FFF2-40B4-BE49-F238E27FC236}">
                <a16:creationId xmlns:a16="http://schemas.microsoft.com/office/drawing/2014/main" id="{72578A2E-5B57-496C-8FCA-CDC4F7A060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2" y="2667000"/>
            <a:ext cx="3141784" cy="419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07914E53-BEE2-4158-83F1-6148237B0FB8}"/>
              </a:ext>
            </a:extLst>
          </p:cNvPr>
          <p:cNvSpPr/>
          <p:nvPr/>
        </p:nvSpPr>
        <p:spPr>
          <a:xfrm>
            <a:off x="304801" y="914400"/>
            <a:ext cx="8534397" cy="914400"/>
          </a:xfrm>
          <a:prstGeom prst="roundRect">
            <a:avLst/>
          </a:prstGeom>
          <a:solidFill>
            <a:srgbClr val="E0462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tellar" panose="020A0402060406010301" pitchFamily="18" charset="0"/>
              </a:rPr>
              <a:t>CHARACTER OF SHEPHERDS</a:t>
            </a: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AAD2DD14-5637-4D0F-BD9C-1985FA7EDE12}"/>
              </a:ext>
            </a:extLst>
          </p:cNvPr>
          <p:cNvSpPr/>
          <p:nvPr/>
        </p:nvSpPr>
        <p:spPr>
          <a:xfrm>
            <a:off x="3505200" y="2895600"/>
            <a:ext cx="5638800" cy="3352800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HIS PRIVATE LIFE</a:t>
            </a:r>
          </a:p>
          <a:p>
            <a:pPr algn="ctr"/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HIS PUBLIC LIFE</a:t>
            </a:r>
          </a:p>
          <a:p>
            <a:pPr algn="ctr"/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HIS PLACE AMONG THE SAINTS</a:t>
            </a:r>
          </a:p>
        </p:txBody>
      </p:sp>
    </p:spTree>
    <p:extLst>
      <p:ext uri="{BB962C8B-B14F-4D97-AF65-F5344CB8AC3E}">
        <p14:creationId xmlns:p14="http://schemas.microsoft.com/office/powerpoint/2010/main" val="271692341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218</TotalTime>
  <Words>27</Words>
  <Application>Microsoft Office PowerPoint</Application>
  <PresentationFormat>On-screen Show (4:3)</PresentationFormat>
  <Paragraphs>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Castellar</vt:lpstr>
      <vt:lpstr>Times New Roman</vt:lpstr>
      <vt:lpstr>Office Theme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Buc Chumbley</dc:creator>
  <cp:lastModifiedBy>Chumbley</cp:lastModifiedBy>
  <cp:revision>21</cp:revision>
  <dcterms:created xsi:type="dcterms:W3CDTF">2012-04-15T01:47:29Z</dcterms:created>
  <dcterms:modified xsi:type="dcterms:W3CDTF">2019-04-07T02:19:20Z</dcterms:modified>
</cp:coreProperties>
</file>