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8BC3-2CC8-4E0B-839C-CF6015D2F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8C58-F73B-4571-B9F6-FDA5AD032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51507-B613-4836-AEBA-D551F9E8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9CC5A-5AFE-42A4-BD1A-621F62AE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7005-7922-4794-AED8-CB4867B3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F363-05AD-4CF0-A033-94BE3803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B28C2-EA95-47E8-9851-C69AAE617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BF261-0BA7-4978-A7AD-4AE89899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94EE6-2262-4335-9483-65EB061B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207EB-66DB-462A-99ED-FDF60339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E8EEF-7336-4023-8E2F-1E3BB6320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35C81-341F-43AD-8883-E928705FF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F665-ABCA-4289-8A3E-7F113B684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C695C-3B82-4D71-B69B-628990AB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AED1C-E512-4010-B528-6C5BF69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1852-5B9A-483C-8105-1A84B1E9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86413-015D-4611-A1F2-A6CE82E3A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F70F2-6E8F-41E4-AC79-EFB7276C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3FAC-D2E9-4172-A066-F46EA71D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802D-BEF0-403B-A71C-612990BD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29CA-2DE8-4E85-86D9-C91958C1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D8DB4-3448-4AEC-8208-093781563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C3B32-2DAC-4F41-94F7-F5CB8B03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DA767-F040-4704-B300-3090FB5C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AA5AF-15A2-4850-B87D-DB2AE888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3A293-72BB-4EFF-AEB4-F148F0B7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5447-B814-476D-8725-2DDD68F6D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12597-1F56-4700-A15D-F84AE8B11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E3EB-9B58-4AD4-B749-15F115FA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FE353-8199-4B19-9F10-AC694A0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36534-E365-4794-B1A3-6FD156F1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6DE3-AFE7-48BE-86F0-0678FE39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8F709-52A9-448E-B283-FED659D0A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A356C-F1FD-4FD4-A69E-3231921A0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8325F-9F44-452D-91F0-404D3C9E7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8F4EB-C476-43D1-AAC2-1CE7D6F66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5BE12-5F6D-40B8-9E43-8DF90BC9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5D471-7D02-4284-93CC-B768E644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3287A-C1F1-420E-A11C-7B14FBE8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2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D2BE3-1E92-41DB-A67E-2EACB384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AAB4F-3990-4760-A85A-2C7671B1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6D705-111A-4623-B049-439F7115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9DBBE-9C05-46BD-BE11-45D3486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4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597DF-06A8-4D90-8304-6E83A71D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CA13B-B101-4284-917C-78C3A35F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5728B-2EA5-4D0C-9914-31656248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76C5-1862-47EE-8D77-48B364DB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A22E-9F79-434C-AFDE-A8823E49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45DA4-8E76-4815-B4E5-919DD8983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CB244-532B-40F7-82D8-43A3D8A4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2805-0665-4939-8864-6E35B180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997E8-387A-434C-874B-9F69B1D7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A3F8-B88F-4AFF-90B8-A80D9B90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F460D-ABAC-44CC-AEE8-7BB02112C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316D0-3B3B-4EAD-AAFD-8D48D3B91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4C8F5-A57A-40F9-A739-C2117CD6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61E7A-33B0-4CCB-8683-F056EEAF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C7C1E-CA69-4522-AE9F-BC1CF958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3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2C1D0-CB95-4B6C-84FE-414A04DB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A3AB6-23E1-423B-9AF8-8CCD9BA21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263CF-095E-4DCD-9EC8-F6D3CAE7B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DCD5-A7C7-41F7-B6DF-49B84BE46D6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BE8F9-F1AC-4525-963F-7024A6821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2FBA2-7860-4FC7-B07A-ED19BE473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7A37-5710-4C18-A7D7-E5E944B0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2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B216-5A8A-400E-9D32-5B10A11D26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28ADC0-F3F4-4FE5-8E01-5FD67129A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7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4EAD-F339-45FD-97F5-2763E86F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D9B4-9D71-457B-A8AC-25D6B215D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31520"/>
            <a:ext cx="11772900" cy="5445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Summers of 1973-75 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was employed as an Agricultural Field Agent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was pulling weeds out of soy beans</a:t>
            </a:r>
          </a:p>
          <a:p>
            <a:pPr marL="0" indent="0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Dec-June 1978 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was a Residential Flooring Specialist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sold Kirby vacuum cleaners</a:t>
            </a:r>
          </a:p>
          <a:p>
            <a:pPr marL="0" indent="0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Jan-Sept 1979 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was employed as a Petroleum Engineer </a:t>
            </a:r>
          </a:p>
          <a:p>
            <a:pPr marL="0" indent="0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pumped gas at my uncle’s AMACO gas station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9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how great thou art">
            <a:extLst>
              <a:ext uri="{FF2B5EF4-FFF2-40B4-BE49-F238E27FC236}">
                <a16:creationId xmlns:a16="http://schemas.microsoft.com/office/drawing/2014/main" id="{14C2B4F6-CD0C-4780-BD32-D799881AF2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44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how great thou art">
            <a:extLst>
              <a:ext uri="{FF2B5EF4-FFF2-40B4-BE49-F238E27FC236}">
                <a16:creationId xmlns:a16="http://schemas.microsoft.com/office/drawing/2014/main" id="{14C2B4F6-CD0C-4780-BD32-D799881AF2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3180"/>
            <a:ext cx="4549140" cy="42748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E614D78-6A3D-4474-A94E-EAC7AE42CEDD}"/>
              </a:ext>
            </a:extLst>
          </p:cNvPr>
          <p:cNvSpPr/>
          <p:nvPr/>
        </p:nvSpPr>
        <p:spPr>
          <a:xfrm>
            <a:off x="1631576" y="322729"/>
            <a:ext cx="8857130" cy="173915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Castellar" panose="020A0402060406010301" pitchFamily="18" charset="0"/>
              </a:rPr>
              <a:t>RESUME OF JESUS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8FE462-1A97-490C-9EDC-E69C9727B551}"/>
              </a:ext>
            </a:extLst>
          </p:cNvPr>
          <p:cNvSpPr/>
          <p:nvPr/>
        </p:nvSpPr>
        <p:spPr>
          <a:xfrm>
            <a:off x="5109883" y="2958353"/>
            <a:ext cx="6651812" cy="233082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IS GOD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don’t see a Pharisee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don’t see a Sadducee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don’t see a Caesar</a:t>
            </a:r>
          </a:p>
        </p:txBody>
      </p:sp>
    </p:spTree>
    <p:extLst>
      <p:ext uri="{BB962C8B-B14F-4D97-AF65-F5344CB8AC3E}">
        <p14:creationId xmlns:p14="http://schemas.microsoft.com/office/powerpoint/2010/main" val="4121403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how great thou art">
            <a:extLst>
              <a:ext uri="{FF2B5EF4-FFF2-40B4-BE49-F238E27FC236}">
                <a16:creationId xmlns:a16="http://schemas.microsoft.com/office/drawing/2014/main" id="{14C2B4F6-CD0C-4780-BD32-D799881AF2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3180"/>
            <a:ext cx="4549140" cy="42748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E614D78-6A3D-4474-A94E-EAC7AE42CEDD}"/>
              </a:ext>
            </a:extLst>
          </p:cNvPr>
          <p:cNvSpPr/>
          <p:nvPr/>
        </p:nvSpPr>
        <p:spPr>
          <a:xfrm>
            <a:off x="1631576" y="322729"/>
            <a:ext cx="8857130" cy="173915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Castellar" panose="020A0402060406010301" pitchFamily="18" charset="0"/>
              </a:rPr>
              <a:t>RESUME OF JESUS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8FE462-1A97-490C-9EDC-E69C9727B551}"/>
              </a:ext>
            </a:extLst>
          </p:cNvPr>
          <p:cNvSpPr/>
          <p:nvPr/>
        </p:nvSpPr>
        <p:spPr>
          <a:xfrm>
            <a:off x="5109883" y="2958353"/>
            <a:ext cx="6651812" cy="233082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IS GOD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IS CREATOR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IS SAVIOR</a:t>
            </a:r>
          </a:p>
        </p:txBody>
      </p:sp>
    </p:spTree>
    <p:extLst>
      <p:ext uri="{BB962C8B-B14F-4D97-AF65-F5344CB8AC3E}">
        <p14:creationId xmlns:p14="http://schemas.microsoft.com/office/powerpoint/2010/main" val="41338384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2</cp:revision>
  <dcterms:created xsi:type="dcterms:W3CDTF">2019-04-12T16:59:52Z</dcterms:created>
  <dcterms:modified xsi:type="dcterms:W3CDTF">2019-04-12T17:15:43Z</dcterms:modified>
</cp:coreProperties>
</file>