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6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B93A3A"/>
    <a:srgbClr val="FFFFCC"/>
    <a:srgbClr val="EB69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2" autoAdjust="0"/>
    <p:restoredTop sz="94660"/>
  </p:normalViewPr>
  <p:slideViewPr>
    <p:cSldViewPr snapToGrid="0">
      <p:cViewPr varScale="1">
        <p:scale>
          <a:sx n="46" d="100"/>
          <a:sy n="46" d="100"/>
        </p:scale>
        <p:origin x="6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6/1/2019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4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6/1/2019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1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6/1/2019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0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6/1/2019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9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6/1/2019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46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6/1/2019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2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6/1/2019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9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6/1/2019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0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6/1/2019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43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6/1/2019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6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6/1/2019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A1C1F-1A39-4FDF-84FC-B035E57A81D2}" type="datetimeFigureOut">
              <a:rPr lang="en-US" smtClean="0"/>
              <a:t>6/1/2019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70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47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997575" cy="68580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7574" y="997527"/>
            <a:ext cx="6194426" cy="5192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THOMAS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John 11, 14, 21</a:t>
            </a:r>
          </a:p>
          <a:p>
            <a:pPr marL="0" indent="0" algn="ctr">
              <a:buNone/>
            </a:pPr>
            <a:endParaRPr lang="en-US" sz="36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7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" y="681644"/>
            <a:ext cx="59975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LOST IN THE </a:t>
            </a:r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CREDITS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0" y="4838007"/>
            <a:ext cx="54697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</a:rPr>
              <a:t>EXTRAORDINARY LESSONS FROM 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</a:rPr>
              <a:t>ORDINARY PEOPLE</a:t>
            </a:r>
          </a:p>
        </p:txBody>
      </p:sp>
    </p:spTree>
    <p:extLst>
      <p:ext uri="{BB962C8B-B14F-4D97-AF65-F5344CB8AC3E}">
        <p14:creationId xmlns:p14="http://schemas.microsoft.com/office/powerpoint/2010/main" val="28191327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>
            <a:extLst>
              <a:ext uri="{FF2B5EF4-FFF2-40B4-BE49-F238E27FC236}">
                <a16:creationId xmlns:a16="http://schemas.microsoft.com/office/drawing/2014/main" id="{089D0EDC-A858-4003-8CE5-CA9BABFE24BB}"/>
              </a:ext>
            </a:extLst>
          </p:cNvPr>
          <p:cNvSpPr/>
          <p:nvPr/>
        </p:nvSpPr>
        <p:spPr>
          <a:xfrm>
            <a:off x="1224951" y="621102"/>
            <a:ext cx="9730596" cy="1138687"/>
          </a:xfrm>
          <a:prstGeom prst="flowChartAlternateProcess">
            <a:avLst/>
          </a:prstGeom>
          <a:solidFill>
            <a:srgbClr val="00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“WILLING” THOMAS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B75576C-127E-4665-8A16-4CC368C124B7}"/>
              </a:ext>
            </a:extLst>
          </p:cNvPr>
          <p:cNvSpPr/>
          <p:nvPr/>
        </p:nvSpPr>
        <p:spPr>
          <a:xfrm>
            <a:off x="1049867" y="3204712"/>
            <a:ext cx="7010400" cy="2053088"/>
          </a:xfrm>
          <a:prstGeom prst="roundRect">
            <a:avLst/>
          </a:prstGeom>
          <a:solidFill>
            <a:srgbClr val="00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Willing to die with Christ</a:t>
            </a:r>
          </a:p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Willing to ask hard questions</a:t>
            </a:r>
          </a:p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Willing to accept the truth</a:t>
            </a:r>
          </a:p>
        </p:txBody>
      </p:sp>
      <p:pic>
        <p:nvPicPr>
          <p:cNvPr id="2" name="Picture 2" descr="Image result for apostle thomas">
            <a:extLst>
              <a:ext uri="{FF2B5EF4-FFF2-40B4-BE49-F238E27FC236}">
                <a16:creationId xmlns:a16="http://schemas.microsoft.com/office/drawing/2014/main" id="{CFAD18DB-FBF2-4205-8039-3233D1FF9F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0546" y="2329609"/>
            <a:ext cx="3337454" cy="4392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38210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2478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35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 Chumbley</dc:creator>
  <cp:lastModifiedBy>Buc Chumbley</cp:lastModifiedBy>
  <cp:revision>74</cp:revision>
  <dcterms:created xsi:type="dcterms:W3CDTF">2016-02-10T16:06:41Z</dcterms:created>
  <dcterms:modified xsi:type="dcterms:W3CDTF">2019-06-01T14:28:46Z</dcterms:modified>
</cp:coreProperties>
</file>