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10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E2C36-65BB-4D91-B989-83A30238DB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26480A-DC6D-429A-AAD3-D6B70085B3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8176A-41E3-4023-AF24-897D23FE1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FFBA-6931-452E-8252-9D690D69E600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9690A-CE74-4223-9043-DD4CEB41E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258DC-1776-4E48-B072-A7592AFA2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ED2EB-63F4-482E-BA6F-6B1D6888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0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12BE6-4E51-4472-80A8-6CBE76D7C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61A190-6921-4E5A-8493-129658A6C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3789E-1231-44D4-91E9-61C92941A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FFBA-6931-452E-8252-9D690D69E600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6940F-21C4-40E8-B4A4-4519AB2F6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DE0A6-72B7-4D44-BBDF-26619463F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ED2EB-63F4-482E-BA6F-6B1D6888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3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1A2911-1E3F-49C6-A032-CA06B4DB3D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23CD3C-F11C-409F-B0EA-4FBF49CFC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7F6A1-A883-412D-BCFB-9213F5BAD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FFBA-6931-452E-8252-9D690D69E600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0E6B0-24EF-4B0C-AFD9-7BEB3EF4E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7DAE3-016F-41F0-8013-6D9203551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ED2EB-63F4-482E-BA6F-6B1D6888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6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D39F2-F894-432B-B106-E92A74FC3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1209D-F944-4AD0-B63F-1B202219C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C0910-9FCB-4B0C-9A6E-F1D5D11A5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FFBA-6931-452E-8252-9D690D69E600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88C09-CD24-499F-ABF4-F21661C5D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9E031-9CAD-4D73-81BF-9F5A6748A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ED2EB-63F4-482E-BA6F-6B1D6888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97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79008-38AC-4222-AAA6-AB121F65F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0807E4-1720-4098-8F98-A01CBD2CD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AA265-4CC9-4744-8434-A3C42EB83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FFBA-6931-452E-8252-9D690D69E600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AA00D-3B18-4385-AA8E-09B6AE26D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A183A-4737-4BF8-A758-33FDEBF08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ED2EB-63F4-482E-BA6F-6B1D6888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82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655BD-BFC2-472E-B32A-777A645BC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A6BE5-5D91-4F5D-B157-BCA3CF508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F3F7C-5DE4-4EA9-BE31-AD18765FCF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F16A72-0AF8-4DBA-ACA7-996B1874C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FFBA-6931-452E-8252-9D690D69E600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BD9BD1-20D8-41C7-AA9D-EA460031D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250C91-599B-4E8B-818D-57D46EA69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ED2EB-63F4-482E-BA6F-6B1D6888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1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77D02-D392-4238-8024-371FCD18E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54917-9B3D-452C-AC3B-8013882EC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C2485-608A-488A-A5FB-C7263DA00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B9AC55-2DE7-42D1-B5F4-450419C532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144410-5827-4C21-80ED-971BDEFE35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6DF1F2-236F-4D3F-B906-232509AC6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FFBA-6931-452E-8252-9D690D69E600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C34F7E-40C1-4AE4-A5DE-EA53C0A65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51DF9-3317-4C2E-8DAB-2055C1ED1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ED2EB-63F4-482E-BA6F-6B1D6888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9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21E07-E780-4FB9-820C-01836BF79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7F4F4-1222-485F-803E-3D05F2D09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FFBA-6931-452E-8252-9D690D69E600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E1FFDC-FBDF-46B4-BD52-80B98E70B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229725-DD57-4C22-818B-5FF80559A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ED2EB-63F4-482E-BA6F-6B1D6888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79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F9CAE7-5FA3-4BCC-8C52-C93305A1F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FFBA-6931-452E-8252-9D690D69E600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25C511-9CD1-4718-AFBC-6632BCA28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92A460-6C9D-41A9-8A58-595DAD9A8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ED2EB-63F4-482E-BA6F-6B1D6888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8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0F914-742B-4BAC-9855-1D21B4BF0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D8F9A-532A-4A86-82AD-553F813AC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C91753-40DD-4BAE-A35F-845B975790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9D6D18-4E1F-4E73-882C-048646FD9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FFBA-6931-452E-8252-9D690D69E600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F6729C-3494-4514-B8B9-6937A9F45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134918-3118-4563-9A23-227065ED9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ED2EB-63F4-482E-BA6F-6B1D6888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56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8DB47-6FDC-4A15-955B-FA07A65B1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041025-0F55-48CF-B775-50C5F136A5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639FE2-EB5A-4D93-9316-349E764032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5CF72D-7C26-4354-9463-5C4AA416A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FFBA-6931-452E-8252-9D690D69E600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18F43-EB10-4708-B657-BE3FA7C89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3077E-41AD-4B4E-813B-4B9692525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ED2EB-63F4-482E-BA6F-6B1D6888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9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AADE77-3ED8-4C9A-B99B-C1B0F979E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EA3A7-42E8-475E-86B4-D27423E36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B8FAC-59AD-4ED6-8B7D-D65377C1B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DFFBA-6931-452E-8252-9D690D69E600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85ED1-AA85-4D5F-9926-5E3657F10D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94290-338E-446A-B805-25410AC3CB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ED2EB-63F4-482E-BA6F-6B1D6888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16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829C6-3BE0-4862-B7DC-772AA842EC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20E8B4-4EC2-4118-8B42-17A3B8C06E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01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A43B9F6-4FC7-4930-A1D0-8205E87FD949}"/>
              </a:ext>
            </a:extLst>
          </p:cNvPr>
          <p:cNvSpPr txBox="1"/>
          <p:nvPr/>
        </p:nvSpPr>
        <p:spPr>
          <a:xfrm>
            <a:off x="219457" y="1316736"/>
            <a:ext cx="11722608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“You shall not boil a young goat in its mother’s milk”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EXO 23.19, 34.26; DEUT 14.21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856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young goats">
            <a:extLst>
              <a:ext uri="{FF2B5EF4-FFF2-40B4-BE49-F238E27FC236}">
                <a16:creationId xmlns:a16="http://schemas.microsoft.com/office/drawing/2014/main" id="{2B3CC8CC-3071-49DD-ADFB-85F15994E3A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69264"/>
            <a:ext cx="5065776" cy="588873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A43B9F6-4FC7-4930-A1D0-8205E87FD949}"/>
              </a:ext>
            </a:extLst>
          </p:cNvPr>
          <p:cNvSpPr txBox="1"/>
          <p:nvPr/>
        </p:nvSpPr>
        <p:spPr>
          <a:xfrm>
            <a:off x="5065777" y="1316736"/>
            <a:ext cx="6876287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“You shall not boil a young goat in its mother’s milk”</a:t>
            </a:r>
          </a:p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ABOMINATIONS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“It was a custom of the ancient heathens, when they had gathered in all their fruits, to take a kid and boil it in the milk of its dam; and then, in a magical way, to go about and besprinkle with it all their trees and fields, gardens and orchards; thinking by these means to make them fruitful, that they might bring forth more abundantly in the following year.” </a:t>
            </a:r>
          </a:p>
          <a:p>
            <a:r>
              <a:rPr lang="en-US" sz="2400" b="1" dirty="0"/>
              <a:t>				Clarke’s Commentary</a:t>
            </a:r>
            <a:endParaRPr lang="en-US" sz="2400" dirty="0"/>
          </a:p>
          <a:p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0658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young goats">
            <a:extLst>
              <a:ext uri="{FF2B5EF4-FFF2-40B4-BE49-F238E27FC236}">
                <a16:creationId xmlns:a16="http://schemas.microsoft.com/office/drawing/2014/main" id="{2B3CC8CC-3071-49DD-ADFB-85F15994E3A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69264"/>
            <a:ext cx="5065776" cy="588873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A43B9F6-4FC7-4930-A1D0-8205E87FD949}"/>
              </a:ext>
            </a:extLst>
          </p:cNvPr>
          <p:cNvSpPr txBox="1"/>
          <p:nvPr/>
        </p:nvSpPr>
        <p:spPr>
          <a:xfrm>
            <a:off x="5065777" y="1316736"/>
            <a:ext cx="6931151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“You shall not boil a young goat in its mother’s milk”</a:t>
            </a:r>
          </a:p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ABOMINATIONS</a:t>
            </a:r>
          </a:p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ALLEGORY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Teachings about God are difficult to understand. Don’t accept new spiritual teachings about God that look too good, and too easy, to be true; they have probably been deliberately ‘cooked up’ to deceive you.”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9569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young goats">
            <a:extLst>
              <a:ext uri="{FF2B5EF4-FFF2-40B4-BE49-F238E27FC236}">
                <a16:creationId xmlns:a16="http://schemas.microsoft.com/office/drawing/2014/main" id="{2B3CC8CC-3071-49DD-ADFB-85F15994E3A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69264"/>
            <a:ext cx="5065776" cy="588873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A43B9F6-4FC7-4930-A1D0-8205E87FD949}"/>
              </a:ext>
            </a:extLst>
          </p:cNvPr>
          <p:cNvSpPr txBox="1"/>
          <p:nvPr/>
        </p:nvSpPr>
        <p:spPr>
          <a:xfrm>
            <a:off x="5065777" y="1316736"/>
            <a:ext cx="693115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“You shall not boil a young goat in its mother’s milk”</a:t>
            </a:r>
          </a:p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ABOMINATIONS</a:t>
            </a:r>
          </a:p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ALLEGORY</a:t>
            </a:r>
          </a:p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ABSOLUTES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5943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186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9</cp:revision>
  <dcterms:created xsi:type="dcterms:W3CDTF">2017-09-08T14:55:17Z</dcterms:created>
  <dcterms:modified xsi:type="dcterms:W3CDTF">2019-06-16T02:31:15Z</dcterms:modified>
</cp:coreProperties>
</file>