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44D9-0B9B-48D0-8DB3-8086CE5EB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813F3-5F79-43F9-BFB8-4409E8D58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74ECD-AFE3-4C60-B033-7C61904E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0B0B-6AE2-447A-8A35-A6656E42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8D6D-6D1D-45C2-8B65-188F1922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658E-CEAD-469C-8CEC-81F41244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60D02-E254-4F3A-B8C0-A46358CEF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39EB1-84AC-40CF-9E9A-AAC29634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2BD73-F276-48D4-BA07-56C82963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BE6C7-9E7F-4678-9695-21413980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D01CC-149B-4107-8FF0-9D53CD457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54806-A6FC-45D0-A7F4-8EDA0613D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9D210-0B43-4C5B-89F9-0B11D5E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50556-A96D-4CD1-B687-C13E36F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790E-9017-46D9-AF40-0FD7A74F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2474-584B-41E5-A8D1-26B77C21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1497-EA00-4F8D-B694-67BC6827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1B4CC-B6AE-407B-93D5-33904158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E17A5-22C9-43F3-980E-5ADA7D618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38848-E9E4-4F79-824B-D80DCAC9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5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E0F9-F1CE-4FF3-9C8E-05995629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4637C-6224-407E-B8DC-3B85DF52A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7DF7D-5AE4-4C66-B2DA-FE87435E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5A12C-C403-4401-83A7-3C2EA571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04E61-A789-440C-AF5B-B938EEB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BB48-7237-4C39-82DA-A7C7369E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7DDD-C65A-4AF4-8EF9-E22F7FA4B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30263-AE71-41D5-822C-3E689A225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03796-079F-4E90-A3A6-E855F616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2F3C6-DD6F-4A24-969F-52F56467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FDB39-54C4-4F36-A03C-1B03C5FD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384D-03B3-45C0-9F18-381ED946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A6B0-B9AD-4414-A897-015EFC5DD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B30C6-C129-4CC5-A727-700F941AC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81999-C7F3-41E9-9F4D-C38703AC7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D81EE-5B03-45B7-A9C6-518DB224B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6EAF1-6D2D-466A-9EE5-3A280FE7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4AD26-7E10-4EDA-814E-DC806EFD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A1C79-3FF5-43C0-9581-3AD03663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9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818C-E2D8-4C68-B681-7F1633F7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E4795-4A28-48FE-B9CF-E91A9C4D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AD985-3F64-4F69-B038-D1C52D62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8F13F-A1F4-4690-99B1-0A62D252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2A7D9-8B5E-40F4-A0B9-3B33BAF5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5C801-F1BF-4050-91D8-62BC585A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1272A-6C4A-4F29-AD53-632A4D6A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8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5A0D-AB99-47B2-878A-8C0E4558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5137-2A32-427D-86D8-C3C7646E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CC25D-679E-4D3D-83C7-F692A0AA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6C526-566D-4B96-A408-A684F28F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0544B-871A-4515-8D92-62678CC4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84907-2992-46D8-979A-6CDE85C5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35DB-7EBA-4B9A-AFEE-727F0F97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732240-66CD-49FA-BC84-B6F8EA0AD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B2DD4-B29D-4C0F-B7FB-70358847A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0BE6E-638A-463C-BCB2-264E729E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6AED2-EF99-4B55-BF40-258F1DEC9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BF474-B817-45DE-91B0-B4857F41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F6A67-984B-4F63-B623-83947BFD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ABB36-0116-4A4F-99A0-9671FB2AE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699ED-D624-464D-B588-0115E17F1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C770-CE1C-42FA-9794-7A3F6A26F21C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54712-E176-4513-A13B-B4572B360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C61E0-4EA5-413D-BF57-A4AA8D9D5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8990-8189-499B-8692-6FF68749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A5830-22E2-485A-9211-7A724BADB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61C23-FE2C-48F2-8216-46A7BFF1E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0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humbley\AppData\Local\Microsoft\Windows\INetCache\Content.MSO\3BE14BE5.tmp">
            <a:extLst>
              <a:ext uri="{FF2B5EF4-FFF2-40B4-BE49-F238E27FC236}">
                <a16:creationId xmlns:a16="http://schemas.microsoft.com/office/drawing/2014/main" id="{F9E79EBF-A2D3-418B-990F-2D24DAFD40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24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humbley\AppData\Local\Microsoft\Windows\INetCache\Content.MSO\3BE14BE5.tmp">
            <a:extLst>
              <a:ext uri="{FF2B5EF4-FFF2-40B4-BE49-F238E27FC236}">
                <a16:creationId xmlns:a16="http://schemas.microsoft.com/office/drawing/2014/main" id="{F9E79EBF-A2D3-418B-990F-2D24DAFD40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492" y="1987062"/>
            <a:ext cx="4296508" cy="48709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7C4884-C6C1-43AD-989E-FDB6DED6B252}"/>
              </a:ext>
            </a:extLst>
          </p:cNvPr>
          <p:cNvSpPr txBox="1"/>
          <p:nvPr/>
        </p:nvSpPr>
        <p:spPr>
          <a:xfrm>
            <a:off x="931985" y="492369"/>
            <a:ext cx="10427677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stellar" panose="020A0402060406010301" pitchFamily="18" charset="0"/>
              </a:rPr>
              <a:t>ISRAEL AT THE RED SEA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BAA5A-ABA5-47D0-B24B-5ED5C259D1B7}"/>
              </a:ext>
            </a:extLst>
          </p:cNvPr>
          <p:cNvSpPr txBox="1"/>
          <p:nvPr/>
        </p:nvSpPr>
        <p:spPr>
          <a:xfrm>
            <a:off x="931985" y="2497015"/>
            <a:ext cx="6717323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UNDENIABLE FACT-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 FAITH-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ISRAEL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UNBEATABLE FOE-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3195175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2</cp:revision>
  <dcterms:created xsi:type="dcterms:W3CDTF">2019-07-12T16:40:29Z</dcterms:created>
  <dcterms:modified xsi:type="dcterms:W3CDTF">2019-07-12T16:56:54Z</dcterms:modified>
</cp:coreProperties>
</file>