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29AC-5EFE-44A9-B0B9-2A7888B5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41766-8B5B-474C-AA59-18BC03509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230EA-53C6-4A5B-B3B6-92BD88C1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1D995-AE90-4F14-83EA-7A612A14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4EFEC-485B-4B74-B173-A4F4A984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2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80ED-28C1-4D06-98BB-306C8502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FA4E9-74DD-4F04-B691-7679FA29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37EE-D211-4A60-9E4F-DD37BA05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FF7C0-5A92-41E7-BD16-8CF54957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F869-3D79-46B7-8562-0E38985B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61E3A-8AED-451E-935E-E09CFA2D7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760D5-8465-4C83-A60A-5F322865C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0E1B-94D4-4202-B6C7-87D9D1A4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206B0-135C-4642-AB4C-ADEC07DC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5B313-A56F-438B-9F6E-15DEAFD1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5F67-8388-425E-98C9-4FD6B4BC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00A8-6648-4FE5-8DB8-D08A085A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CACAE-D10E-4FB5-810C-A5807F79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58AFC-F3BF-462C-B042-63047A99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35B5-5B78-4469-AEB5-6A8A1A31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3910-29EF-43AA-A333-FE2D0BEA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D134E-28B5-4B45-B51B-34D4C7DE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47B3E-9C1C-4D7B-8358-4A30A019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AFD30-1D1D-4946-AC23-80E5F157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4245-4EF1-4344-81E2-A926B685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6A4E-1B59-4A9A-BC71-74432A13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68D0D-5B1B-4F51-9010-7E59D0076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8E255-5076-47D6-9EAB-BE416D01C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A476B-BAB4-4471-A5DF-C89A75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6D092-6439-4770-ADD3-082C6A691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A497B-071B-4065-861A-89B7026F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3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B92D-6C03-4A03-A20B-A01C17FA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74F54-3C74-4E52-AA7D-55EE421F5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5EA71-04ED-4FD1-8CD5-F4310ED3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F2EF3-393C-4284-991C-54A5DFC2D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76FFE-EDFB-4733-97D3-848BA6EAD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E2BFD-FD7E-4C25-AB50-98E99F70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8741D-F2BE-4EBB-B159-940AB23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2F309-3803-4A57-BC01-7DE7DB3B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7D39-4E4D-4A4E-A355-50CEEF63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88228-225F-4285-9CAA-2E8811FB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2445A-A084-4B61-AC94-652519EE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C0FFE-3961-4C83-89D4-61972CB7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2B1CE-9BF6-4A35-A827-02363CF4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785D8-6170-4D33-A81E-1BB08E52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7351B-148E-427B-BFB1-E0A18AAF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09B3-AE5B-4396-9881-5A1C556F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5B824-1F47-44C9-AD3B-0D011500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E2A33-C1BB-42CE-AC04-CEC6BA261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3A680-F294-42C8-A654-8422A305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1D6DC-A849-4806-AE36-131A3504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FE70D-5180-4169-88F7-B2E80F30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5BB7-D0DE-4011-9726-1ADA2B69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A1602-10A1-47E5-BE10-F639F9EB5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9646F-6869-480A-A354-9B63BC86E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04D20-28D3-4A4F-BCD5-48A01FC7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0BEE-392B-414E-9F00-A205D0A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F7FF-C99D-470A-888A-FA8142B8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F44B1-3E45-402D-A3AB-1DE4C51E0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71DD6-06F3-413F-82B4-116C4AE0C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AC2C-8E6D-4625-B0E6-830820D82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A689-C26A-4309-8BCC-167E9A3676A9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3500D-FBB3-4019-B79E-590588447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3E37B-72AE-48EC-9E4C-89C5CB6FE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CFCF-EBB8-4501-8BC9-54B8D3F8F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1B4DB-02BF-4BAA-B972-9AD62BC86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4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F37AA8-827B-4DEE-98AE-FA9929BAFE22}"/>
              </a:ext>
            </a:extLst>
          </p:cNvPr>
          <p:cNvSpPr/>
          <p:nvPr/>
        </p:nvSpPr>
        <p:spPr>
          <a:xfrm>
            <a:off x="753035" y="609601"/>
            <a:ext cx="10614212" cy="1828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COMPLAINING TO GOD</a:t>
            </a:r>
          </a:p>
        </p:txBody>
      </p:sp>
      <p:pic>
        <p:nvPicPr>
          <p:cNvPr id="1032" name="Picture 8" descr="Image result for jesus and the publican">
            <a:extLst>
              <a:ext uri="{FF2B5EF4-FFF2-40B4-BE49-F238E27FC236}">
                <a16:creationId xmlns:a16="http://schemas.microsoft.com/office/drawing/2014/main" id="{18AA427C-A49D-4B49-955C-A5F5C8EAA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9765"/>
            <a:ext cx="4034118" cy="425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7A6F15E-3A29-4556-BBBC-0B171DBCDA08}"/>
              </a:ext>
            </a:extLst>
          </p:cNvPr>
          <p:cNvSpPr/>
          <p:nvPr/>
        </p:nvSpPr>
        <p:spPr>
          <a:xfrm>
            <a:off x="4213412" y="2926976"/>
            <a:ext cx="7584141" cy="3603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“Lord, why won’t You?”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“Lord, how could You?”</a:t>
            </a:r>
          </a:p>
        </p:txBody>
      </p:sp>
    </p:spTree>
    <p:extLst>
      <p:ext uri="{BB962C8B-B14F-4D97-AF65-F5344CB8AC3E}">
        <p14:creationId xmlns:p14="http://schemas.microsoft.com/office/powerpoint/2010/main" val="4011555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F37AA8-827B-4DEE-98AE-FA9929BAFE22}"/>
              </a:ext>
            </a:extLst>
          </p:cNvPr>
          <p:cNvSpPr/>
          <p:nvPr/>
        </p:nvSpPr>
        <p:spPr>
          <a:xfrm>
            <a:off x="753035" y="609601"/>
            <a:ext cx="10614212" cy="18287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COMPLAINING TO CHRIST</a:t>
            </a:r>
          </a:p>
        </p:txBody>
      </p:sp>
      <p:pic>
        <p:nvPicPr>
          <p:cNvPr id="1032" name="Picture 8" descr="Image result for jesus and the publican">
            <a:extLst>
              <a:ext uri="{FF2B5EF4-FFF2-40B4-BE49-F238E27FC236}">
                <a16:creationId xmlns:a16="http://schemas.microsoft.com/office/drawing/2014/main" id="{18AA427C-A49D-4B49-955C-A5F5C8EAA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9765"/>
            <a:ext cx="4034118" cy="425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7A6F15E-3A29-4556-BBBC-0B171DBCDA08}"/>
              </a:ext>
            </a:extLst>
          </p:cNvPr>
          <p:cNvSpPr/>
          <p:nvPr/>
        </p:nvSpPr>
        <p:spPr>
          <a:xfrm>
            <a:off x="4213412" y="2926976"/>
            <a:ext cx="7584141" cy="3603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“Lord, how could You?”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“Lord, why won’t You?”</a:t>
            </a:r>
            <a:endParaRPr lang="en-US" sz="4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	        			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85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9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Buc Chumbley</cp:lastModifiedBy>
  <cp:revision>33</cp:revision>
  <dcterms:created xsi:type="dcterms:W3CDTF">2018-07-06T14:43:17Z</dcterms:created>
  <dcterms:modified xsi:type="dcterms:W3CDTF">2019-08-11T02:31:53Z</dcterms:modified>
</cp:coreProperties>
</file>