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74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27F6-9E85-4C43-9C13-B84C09519CC6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8A51-87E1-44E3-81D8-7D18194B4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3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27F6-9E85-4C43-9C13-B84C09519CC6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8A51-87E1-44E3-81D8-7D18194B4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6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27F6-9E85-4C43-9C13-B84C09519CC6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8A51-87E1-44E3-81D8-7D18194B4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5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27F6-9E85-4C43-9C13-B84C09519CC6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8A51-87E1-44E3-81D8-7D18194B4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65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27F6-9E85-4C43-9C13-B84C09519CC6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8A51-87E1-44E3-81D8-7D18194B4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1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27F6-9E85-4C43-9C13-B84C09519CC6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8A51-87E1-44E3-81D8-7D18194B4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2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27F6-9E85-4C43-9C13-B84C09519CC6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8A51-87E1-44E3-81D8-7D18194B4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3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27F6-9E85-4C43-9C13-B84C09519CC6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8A51-87E1-44E3-81D8-7D18194B4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6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27F6-9E85-4C43-9C13-B84C09519CC6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8A51-87E1-44E3-81D8-7D18194B4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03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27F6-9E85-4C43-9C13-B84C09519CC6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8A51-87E1-44E3-81D8-7D18194B4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54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27F6-9E85-4C43-9C13-B84C09519CC6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8A51-87E1-44E3-81D8-7D18194B4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85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D27F6-9E85-4C43-9C13-B84C09519CC6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08A51-87E1-44E3-81D8-7D18194B4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6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20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ol.jpg (300×20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5047536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047536" y="2895600"/>
            <a:ext cx="4096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</a:p>
          <a:p>
            <a:pPr algn="ctr"/>
            <a:r>
              <a:rPr lang="en-US" sz="32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COMPASSION</a:t>
            </a:r>
          </a:p>
          <a:p>
            <a:pPr algn="ctr"/>
            <a:r>
              <a:rPr lang="en-US" sz="32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CROSS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B9F15A-48C2-4B79-B0B5-1A7EBD713E30}"/>
              </a:ext>
            </a:extLst>
          </p:cNvPr>
          <p:cNvSpPr txBox="1"/>
          <p:nvPr/>
        </p:nvSpPr>
        <p:spPr>
          <a:xfrm>
            <a:off x="533400" y="457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Castellar" panose="020A0402060406010301" pitchFamily="18" charset="0"/>
              </a:rPr>
              <a:t>CARPENTERS SON</a:t>
            </a:r>
          </a:p>
        </p:txBody>
      </p:sp>
    </p:spTree>
    <p:extLst>
      <p:ext uri="{BB962C8B-B14F-4D97-AF65-F5344CB8AC3E}">
        <p14:creationId xmlns:p14="http://schemas.microsoft.com/office/powerpoint/2010/main" val="17062069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Castellar</vt:lpstr>
      <vt:lpstr>Times New Roman</vt:lpstr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7</cp:revision>
  <dcterms:created xsi:type="dcterms:W3CDTF">2013-09-01T00:29:12Z</dcterms:created>
  <dcterms:modified xsi:type="dcterms:W3CDTF">2019-09-15T10:59:11Z</dcterms:modified>
</cp:coreProperties>
</file>