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66" r:id="rId5"/>
    <p:sldId id="261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42" d="100"/>
          <a:sy n="42" d="100"/>
        </p:scale>
        <p:origin x="6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E48A-A856-44FD-B3F4-CF71FA1B41B4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38E3-7563-47E0-A3FD-3648830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48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E48A-A856-44FD-B3F4-CF71FA1B41B4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38E3-7563-47E0-A3FD-3648830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12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E48A-A856-44FD-B3F4-CF71FA1B41B4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38E3-7563-47E0-A3FD-3648830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4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E48A-A856-44FD-B3F4-CF71FA1B41B4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38E3-7563-47E0-A3FD-3648830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4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E48A-A856-44FD-B3F4-CF71FA1B41B4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38E3-7563-47E0-A3FD-3648830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96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E48A-A856-44FD-B3F4-CF71FA1B41B4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38E3-7563-47E0-A3FD-3648830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E48A-A856-44FD-B3F4-CF71FA1B41B4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38E3-7563-47E0-A3FD-3648830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61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E48A-A856-44FD-B3F4-CF71FA1B41B4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38E3-7563-47E0-A3FD-3648830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4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E48A-A856-44FD-B3F4-CF71FA1B41B4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38E3-7563-47E0-A3FD-3648830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9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E48A-A856-44FD-B3F4-CF71FA1B41B4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38E3-7563-47E0-A3FD-3648830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91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8E48A-A856-44FD-B3F4-CF71FA1B41B4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38E3-7563-47E0-A3FD-3648830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8E48A-A856-44FD-B3F4-CF71FA1B41B4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A38E3-7563-47E0-A3FD-3648830A0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7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434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1FD94-1F1C-4E4D-8520-117EE55D5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074126" y="-868396"/>
            <a:ext cx="35588730" cy="39766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CE17AC-300C-455D-BBAA-A2677CA06A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702BC9-B117-4A97-B787-4DA71FD70C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CAE063-811C-4FF1-B426-963FBE258B9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4" descr="http://thechangeofethics.weebly.com/uploads/1/4/1/6/14160761/4109435_orig.jpg">
            <a:extLst>
              <a:ext uri="{FF2B5EF4-FFF2-40B4-BE49-F238E27FC236}">
                <a16:creationId xmlns:a16="http://schemas.microsoft.com/office/drawing/2014/main" id="{67495359-5210-4D33-9DC9-6DB0599EFC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576" y="0"/>
            <a:ext cx="64491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Image result for james nicolson raf pilot">
            <a:extLst>
              <a:ext uri="{FF2B5EF4-FFF2-40B4-BE49-F238E27FC236}">
                <a16:creationId xmlns:a16="http://schemas.microsoft.com/office/drawing/2014/main" id="{FD117E10-FC28-4673-9D13-7F40C91AEE4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1549" y="0"/>
            <a:ext cx="62491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40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162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C00000"/>
                </a:solidFill>
                <a:latin typeface="Castellar" panose="020A0402060406010301" pitchFamily="18" charset="0"/>
              </a:rPr>
              <a:t>LOVING SELF IS NOT</a:t>
            </a:r>
          </a:p>
        </p:txBody>
      </p:sp>
      <p:pic>
        <p:nvPicPr>
          <p:cNvPr id="1026" name="Picture 2" descr="Image result for loving self">
            <a:extLst>
              <a:ext uri="{FF2B5EF4-FFF2-40B4-BE49-F238E27FC236}">
                <a16:creationId xmlns:a16="http://schemas.microsoft.com/office/drawing/2014/main" id="{94688939-4989-462B-882D-97E10897ED8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80260"/>
            <a:ext cx="5257800" cy="4777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67C4ACF-9B5C-47A6-9A1A-92EE94A931B6}"/>
              </a:ext>
            </a:extLst>
          </p:cNvPr>
          <p:cNvSpPr txBox="1"/>
          <p:nvPr/>
        </p:nvSpPr>
        <p:spPr>
          <a:xfrm>
            <a:off x="5463539" y="2331720"/>
            <a:ext cx="672845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Feelings of Inferiority</a:t>
            </a:r>
          </a:p>
          <a:p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 Hatred</a:t>
            </a:r>
          </a:p>
          <a:p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Underestimating our abilities</a:t>
            </a:r>
          </a:p>
          <a:p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Humility is not thinking less of yourself, its thinking of yourself less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7753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solidFill>
                  <a:srgbClr val="C00000"/>
                </a:solidFill>
                <a:latin typeface="Castellar" panose="020A0402060406010301" pitchFamily="18" charset="0"/>
              </a:rPr>
              <a:t>LOVING SELF INVOLVES</a:t>
            </a:r>
          </a:p>
        </p:txBody>
      </p:sp>
      <p:pic>
        <p:nvPicPr>
          <p:cNvPr id="1026" name="Picture 2" descr="Image result for loving self">
            <a:extLst>
              <a:ext uri="{FF2B5EF4-FFF2-40B4-BE49-F238E27FC236}">
                <a16:creationId xmlns:a16="http://schemas.microsoft.com/office/drawing/2014/main" id="{94688939-4989-462B-882D-97E10897ED8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80260"/>
            <a:ext cx="5257800" cy="4777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67C4ACF-9B5C-47A6-9A1A-92EE94A931B6}"/>
              </a:ext>
            </a:extLst>
          </p:cNvPr>
          <p:cNvSpPr txBox="1"/>
          <p:nvPr/>
        </p:nvSpPr>
        <p:spPr>
          <a:xfrm>
            <a:off x="5463539" y="2331720"/>
            <a:ext cx="672845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NOURISHING</a:t>
            </a:r>
          </a:p>
          <a:p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CHERISHING</a:t>
            </a:r>
          </a:p>
          <a:p>
            <a:endParaRPr lang="en-US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4398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C00000"/>
                </a:solidFill>
                <a:latin typeface="Castellar" panose="020A0402060406010301" pitchFamily="18" charset="0"/>
              </a:rPr>
              <a:t>WHY </a:t>
            </a:r>
            <a:r>
              <a:rPr lang="en-US" sz="6600" b="1">
                <a:solidFill>
                  <a:srgbClr val="C00000"/>
                </a:solidFill>
                <a:latin typeface="Castellar" panose="020A0402060406010301" pitchFamily="18" charset="0"/>
              </a:rPr>
              <a:t>LOVE SELF?</a:t>
            </a:r>
            <a:endParaRPr lang="en-US" sz="6600" b="1" dirty="0">
              <a:solidFill>
                <a:srgbClr val="C00000"/>
              </a:solidFill>
              <a:latin typeface="Castellar" panose="020A0402060406010301" pitchFamily="18" charset="0"/>
            </a:endParaRPr>
          </a:p>
        </p:txBody>
      </p:sp>
      <p:pic>
        <p:nvPicPr>
          <p:cNvPr id="1026" name="Picture 2" descr="Image result for loving self">
            <a:extLst>
              <a:ext uri="{FF2B5EF4-FFF2-40B4-BE49-F238E27FC236}">
                <a16:creationId xmlns:a16="http://schemas.microsoft.com/office/drawing/2014/main" id="{94688939-4989-462B-882D-97E10897ED8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80260"/>
            <a:ext cx="5257800" cy="4777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67C4ACF-9B5C-47A6-9A1A-92EE94A931B6}"/>
              </a:ext>
            </a:extLst>
          </p:cNvPr>
          <p:cNvSpPr txBox="1"/>
          <p:nvPr/>
        </p:nvSpPr>
        <p:spPr>
          <a:xfrm>
            <a:off x="5463539" y="2331720"/>
            <a:ext cx="672845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God created us</a:t>
            </a:r>
          </a:p>
          <a:p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Christ died for us</a:t>
            </a:r>
          </a:p>
          <a:p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the Spirit gifted 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9435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48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LOVING SELF IS NOT</vt:lpstr>
      <vt:lpstr>LOVING SELF INVOLVES</vt:lpstr>
      <vt:lpstr>WHY LOVE SELF?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21</cp:revision>
  <dcterms:created xsi:type="dcterms:W3CDTF">2017-04-13T17:43:30Z</dcterms:created>
  <dcterms:modified xsi:type="dcterms:W3CDTF">2019-11-03T03:13:45Z</dcterms:modified>
</cp:coreProperties>
</file>