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4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6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0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9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1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0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4895-A721-43F9-9D79-56C2451AC7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9E1E3-CBFE-4055-8F4F-A70EE85FB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8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o fear of God">
            <a:extLst>
              <a:ext uri="{FF2B5EF4-FFF2-40B4-BE49-F238E27FC236}">
                <a16:creationId xmlns:a16="http://schemas.microsoft.com/office/drawing/2014/main" id="{E9302B9C-99FD-456E-9F5F-60FBDF078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706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o fear of God">
            <a:extLst>
              <a:ext uri="{FF2B5EF4-FFF2-40B4-BE49-F238E27FC236}">
                <a16:creationId xmlns:a16="http://schemas.microsoft.com/office/drawing/2014/main" id="{E9302B9C-99FD-456E-9F5F-60FBDF078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572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7C9068-94CC-4239-A43F-BD02A58CA4D9}"/>
              </a:ext>
            </a:extLst>
          </p:cNvPr>
          <p:cNvSpPr txBox="1"/>
          <p:nvPr/>
        </p:nvSpPr>
        <p:spPr>
          <a:xfrm>
            <a:off x="304800" y="4572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Castellar" panose="020A0402060406010301" pitchFamily="18" charset="0"/>
              </a:rPr>
              <a:t>THEY REFUSE TO</a:t>
            </a:r>
            <a:r>
              <a:rPr lang="en-US" sz="8000" b="1" dirty="0">
                <a:solidFill>
                  <a:srgbClr val="C00000"/>
                </a:solidFill>
                <a:latin typeface="Castellar" panose="020A0402060406010301" pitchFamily="18" charset="0"/>
              </a:rPr>
              <a:t>…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69599-8A24-4943-8CC0-ACB2B7EC2FC8}"/>
              </a:ext>
            </a:extLst>
          </p:cNvPr>
          <p:cNvSpPr txBox="1"/>
          <p:nvPr/>
        </p:nvSpPr>
        <p:spPr>
          <a:xfrm>
            <a:off x="4876800" y="29718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SEE GOD</a:t>
            </a:r>
          </a:p>
          <a:p>
            <a:r>
              <a:rPr lang="en-US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KNOW GOD</a:t>
            </a:r>
          </a:p>
          <a:p>
            <a:r>
              <a:rPr lang="en-US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BELIEVE GOD</a:t>
            </a:r>
          </a:p>
        </p:txBody>
      </p:sp>
    </p:spTree>
    <p:extLst>
      <p:ext uri="{BB962C8B-B14F-4D97-AF65-F5344CB8AC3E}">
        <p14:creationId xmlns:p14="http://schemas.microsoft.com/office/powerpoint/2010/main" val="28538527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Castellar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3</cp:revision>
  <dcterms:created xsi:type="dcterms:W3CDTF">2012-05-19T21:29:11Z</dcterms:created>
  <dcterms:modified xsi:type="dcterms:W3CDTF">2020-02-13T17:09:01Z</dcterms:modified>
</cp:coreProperties>
</file>