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2D77-B2CC-45A2-B1E0-B8AE76C6DC71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BB22-6B61-4E4E-9DA9-6C3A3C96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2BB22-6B61-4E4E-9DA9-6C3A3C961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2BB22-6B61-4E4E-9DA9-6C3A3C961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8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9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9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5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813C-2977-41E0-AF0C-5428D4D6BFC9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B115-083C-4E6F-8372-B8CA3498F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8041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B3AB6A3-C83D-4B34-9DE6-C557E308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FFF3C9-9374-475F-9F5E-42E4E640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5AB1A16-866C-400F-AA81-9DB559AD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3176015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BF2F8A0-9754-474D-82B3-1DA1843F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3200398"/>
            <a:ext cx="3063240" cy="36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he day of the lord">
            <a:extLst>
              <a:ext uri="{FF2B5EF4-FFF2-40B4-BE49-F238E27FC236}">
                <a16:creationId xmlns:a16="http://schemas.microsoft.com/office/drawing/2014/main" id="{358D384B-E68A-4D9B-B99A-4E34EE56C9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9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he day of the lord">
            <a:extLst>
              <a:ext uri="{FF2B5EF4-FFF2-40B4-BE49-F238E27FC236}">
                <a16:creationId xmlns:a16="http://schemas.microsoft.com/office/drawing/2014/main" id="{358D384B-E68A-4D9B-B99A-4E34EE56C9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76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DA7162-F282-43CB-8106-096033B04987}"/>
              </a:ext>
            </a:extLst>
          </p:cNvPr>
          <p:cNvSpPr txBox="1"/>
          <p:nvPr/>
        </p:nvSpPr>
        <p:spPr>
          <a:xfrm>
            <a:off x="304800" y="1143000"/>
            <a:ext cx="3657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2060"/>
              </a:solidFill>
              <a:latin typeface="Castellar" panose="020A0402060406010301" pitchFamily="18" charset="0"/>
            </a:endParaRPr>
          </a:p>
          <a:p>
            <a:pPr algn="ctr"/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MINDFUL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PATIENT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READY</a:t>
            </a:r>
          </a:p>
          <a:p>
            <a:pPr algn="ctr"/>
            <a:endParaRPr lang="en-US" sz="44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</Words>
  <Application>Microsoft Office PowerPoint</Application>
  <PresentationFormat>On-screen Show (4:3)</PresentationFormat>
  <Paragraphs>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8</cp:revision>
  <dcterms:created xsi:type="dcterms:W3CDTF">2014-10-30T18:24:07Z</dcterms:created>
  <dcterms:modified xsi:type="dcterms:W3CDTF">2020-03-05T22:37:59Z</dcterms:modified>
</cp:coreProperties>
</file>