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6" r:id="rId7"/>
    <p:sldId id="260" r:id="rId8"/>
    <p:sldId id="267" r:id="rId9"/>
    <p:sldId id="261" r:id="rId10"/>
    <p:sldId id="268" r:id="rId11"/>
    <p:sldId id="262" r:id="rId12"/>
    <p:sldId id="269"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E1D5C3E-3087-4CF3-8BF7-99997CDC370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790521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D5C3E-3087-4CF3-8BF7-99997CDC370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3930225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D5C3E-3087-4CF3-8BF7-99997CDC370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3832370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1D5C3E-3087-4CF3-8BF7-99997CDC370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857161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E1D5C3E-3087-4CF3-8BF7-99997CDC3704}" type="datetimeFigureOut">
              <a:rPr lang="en-US" smtClean="0"/>
              <a:t>3/26/2016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1804169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E1D5C3E-3087-4CF3-8BF7-99997CDC370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3384944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E1D5C3E-3087-4CF3-8BF7-99997CDC3704}" type="datetimeFigureOut">
              <a:rPr lang="en-US" smtClean="0"/>
              <a:t>3/26/2016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359115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1D5C3E-3087-4CF3-8BF7-99997CDC3704}" type="datetimeFigureOut">
              <a:rPr lang="en-US" smtClean="0"/>
              <a:t>3/26/2016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997289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1D5C3E-3087-4CF3-8BF7-99997CDC3704}" type="datetimeFigureOut">
              <a:rPr lang="en-US" smtClean="0"/>
              <a:t>3/26/2016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228899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D5C3E-3087-4CF3-8BF7-99997CDC370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1764495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1D5C3E-3087-4CF3-8BF7-99997CDC3704}" type="datetimeFigureOut">
              <a:rPr lang="en-US" smtClean="0"/>
              <a:t>3/26/2016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6AF54D9-77DD-4F60-BD60-A0DAFD1127F3}" type="slidenum">
              <a:rPr lang="en-US" smtClean="0"/>
              <a:t>‹#›</a:t>
            </a:fld>
            <a:endParaRPr lang="en-US"/>
          </a:p>
        </p:txBody>
      </p:sp>
    </p:spTree>
    <p:extLst>
      <p:ext uri="{BB962C8B-B14F-4D97-AF65-F5344CB8AC3E}">
        <p14:creationId xmlns:p14="http://schemas.microsoft.com/office/powerpoint/2010/main" val="1335959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1D5C3E-3087-4CF3-8BF7-99997CDC3704}" type="datetimeFigureOut">
              <a:rPr lang="en-US" smtClean="0"/>
              <a:t>3/26/2016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AF54D9-77DD-4F60-BD60-A0DAFD1127F3}" type="slidenum">
              <a:rPr lang="en-US" smtClean="0"/>
              <a:t>‹#›</a:t>
            </a:fld>
            <a:endParaRPr lang="en-US"/>
          </a:p>
        </p:txBody>
      </p:sp>
    </p:spTree>
    <p:extLst>
      <p:ext uri="{BB962C8B-B14F-4D97-AF65-F5344CB8AC3E}">
        <p14:creationId xmlns:p14="http://schemas.microsoft.com/office/powerpoint/2010/main" val="1977114773"/>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78604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five who are foolish have no oil</a:t>
            </a:r>
          </a:p>
          <a:p>
            <a:pPr marL="0" indent="0" algn="ctr">
              <a:buNone/>
            </a:pPr>
            <a:r>
              <a:rPr lang="en-US" dirty="0" smtClean="0">
                <a:solidFill>
                  <a:srgbClr val="FFFF00"/>
                </a:solidFill>
              </a:rPr>
              <a:t>Galatians 6:4-5</a:t>
            </a:r>
          </a:p>
          <a:p>
            <a:pPr marL="0" indent="0" algn="ctr">
              <a:buNone/>
            </a:pPr>
            <a:r>
              <a:rPr lang="en-US" dirty="0" smtClean="0"/>
              <a:t>But each one must examine his own work, and then he will have reason for  boasting in regard to himself alone, and not in regard to another. For each one will bear his own load. </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24965341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normAutofit/>
          </a:bodyPr>
          <a:lstStyle/>
          <a:p>
            <a:pPr marL="0" indent="0" algn="ctr">
              <a:buNone/>
            </a:pPr>
            <a:r>
              <a:rPr lang="en-US" dirty="0" smtClean="0"/>
              <a:t>The wedding feast begins, the door is shut</a:t>
            </a:r>
          </a:p>
          <a:p>
            <a:pPr marL="0" indent="0" algn="ctr">
              <a:buNone/>
            </a:pPr>
            <a:r>
              <a:rPr lang="en-US" dirty="0" smtClean="0">
                <a:solidFill>
                  <a:srgbClr val="FFFF00"/>
                </a:solidFill>
              </a:rPr>
              <a:t>Matthew 25:10-12</a:t>
            </a:r>
          </a:p>
          <a:p>
            <a:pPr marL="0" indent="0" algn="ctr">
              <a:buNone/>
            </a:pPr>
            <a:r>
              <a:rPr lang="en-US" dirty="0" smtClean="0"/>
              <a:t>"And while they were going away to make the purchase, the bridegroom came, and those who were ready went in with him to the wedding feast; and the door was shut.  Later the other virgins also came, saying, 'Lord, lord, open up for us.'  But he answered, 'Truly I say to you, I do not know you.' </a:t>
            </a:r>
          </a:p>
          <a:p>
            <a:pPr marL="0" indent="0" algn="ctr">
              <a:buNone/>
            </a:pPr>
            <a:endParaRPr lang="en-US" dirty="0"/>
          </a:p>
        </p:txBody>
      </p:sp>
    </p:spTree>
    <p:extLst>
      <p:ext uri="{BB962C8B-B14F-4D97-AF65-F5344CB8AC3E}">
        <p14:creationId xmlns:p14="http://schemas.microsoft.com/office/powerpoint/2010/main" val="1782949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wedding feast begins, the door is shut</a:t>
            </a:r>
          </a:p>
          <a:p>
            <a:pPr marL="0" indent="0" algn="ctr">
              <a:buNone/>
            </a:pPr>
            <a:r>
              <a:rPr lang="en-US" dirty="0" smtClean="0">
                <a:solidFill>
                  <a:srgbClr val="FFFF00"/>
                </a:solidFill>
              </a:rPr>
              <a:t>Ephesians 5:15-17</a:t>
            </a:r>
          </a:p>
          <a:p>
            <a:pPr marL="0" indent="0" algn="ctr">
              <a:buNone/>
            </a:pPr>
            <a:r>
              <a:rPr lang="en-US" dirty="0" smtClean="0"/>
              <a:t>Therefore be careful how you walk, not as unwise men but as wise, making the most of your time, because the days are evil.  So then do not be foolish, but understand what the will of the Lord is. </a:t>
            </a:r>
          </a:p>
          <a:p>
            <a:pPr marL="0" indent="0" algn="ctr">
              <a:buNone/>
            </a:pPr>
            <a:endParaRPr lang="en-US" dirty="0"/>
          </a:p>
        </p:txBody>
      </p:sp>
    </p:spTree>
    <p:extLst>
      <p:ext uri="{BB962C8B-B14F-4D97-AF65-F5344CB8AC3E}">
        <p14:creationId xmlns:p14="http://schemas.microsoft.com/office/powerpoint/2010/main" val="2273152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Be on the alert then</a:t>
            </a:r>
          </a:p>
          <a:p>
            <a:pPr marL="0" indent="0" algn="ctr">
              <a:buNone/>
            </a:pPr>
            <a:r>
              <a:rPr lang="en-US" dirty="0" smtClean="0">
                <a:solidFill>
                  <a:srgbClr val="FFFF00"/>
                </a:solidFill>
              </a:rPr>
              <a:t>Matthew 25:13</a:t>
            </a:r>
          </a:p>
          <a:p>
            <a:pPr marL="0" indent="0" algn="ctr">
              <a:buNone/>
            </a:pPr>
            <a:r>
              <a:rPr lang="en-US" dirty="0" smtClean="0"/>
              <a:t>"Be on the alert then, for you do not know the day nor the hour. </a:t>
            </a:r>
          </a:p>
          <a:p>
            <a:pPr marL="0" indent="0" algn="ctr">
              <a:buNone/>
            </a:pPr>
            <a:endParaRPr lang="en-US" dirty="0"/>
          </a:p>
        </p:txBody>
      </p:sp>
    </p:spTree>
    <p:extLst>
      <p:ext uri="{BB962C8B-B14F-4D97-AF65-F5344CB8AC3E}">
        <p14:creationId xmlns:p14="http://schemas.microsoft.com/office/powerpoint/2010/main" val="30060944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00610058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304800" y="1600200"/>
            <a:ext cx="8534400" cy="5486400"/>
          </a:xfrm>
        </p:spPr>
        <p:txBody>
          <a:bodyPr>
            <a:normAutofit lnSpcReduction="10000"/>
          </a:bodyPr>
          <a:lstStyle/>
          <a:p>
            <a:pPr marL="0" indent="0" algn="ctr">
              <a:buNone/>
            </a:pPr>
            <a:r>
              <a:rPr lang="en-US" dirty="0" smtClean="0">
                <a:solidFill>
                  <a:srgbClr val="FFFF00"/>
                </a:solidFill>
              </a:rPr>
              <a:t>Matthew 25:1-13</a:t>
            </a:r>
          </a:p>
          <a:p>
            <a:pPr marL="0" indent="0" algn="ctr">
              <a:buNone/>
            </a:pPr>
            <a:r>
              <a:rPr lang="en-US" dirty="0" smtClean="0"/>
              <a:t>"Then the kingdom of heaven will be comparable to ten virgins, who took their lamps and went out to meet the bridegroom.  Five of them were foolish, and five were prudent.  For when the foolish took their lamps, they took no oil with them, but the prudent took oil in flasks along with their lamps.  Now while the bridegroom was delaying, they all got drowsy and began to sleep.  But at midnight there was a shout, 'Behold, the bridegroom! Come out to meet him.'</a:t>
            </a:r>
          </a:p>
          <a:p>
            <a:pPr marL="0" indent="0" algn="ctr">
              <a:buNone/>
            </a:pPr>
            <a:endParaRPr lang="en-US" dirty="0"/>
          </a:p>
        </p:txBody>
      </p:sp>
    </p:spTree>
    <p:extLst>
      <p:ext uri="{BB962C8B-B14F-4D97-AF65-F5344CB8AC3E}">
        <p14:creationId xmlns:p14="http://schemas.microsoft.com/office/powerpoint/2010/main" val="729416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kingdom will be comparable to ten virgins</a:t>
            </a:r>
          </a:p>
          <a:p>
            <a:pPr marL="0" indent="0" algn="ctr">
              <a:buNone/>
            </a:pPr>
            <a:r>
              <a:rPr lang="en-US" dirty="0" smtClean="0">
                <a:solidFill>
                  <a:srgbClr val="FFFF00"/>
                </a:solidFill>
              </a:rPr>
              <a:t>Matthew 25:1</a:t>
            </a:r>
          </a:p>
          <a:p>
            <a:pPr marL="0" indent="0" algn="ctr">
              <a:buNone/>
            </a:pPr>
            <a:r>
              <a:rPr lang="en-US" dirty="0" smtClean="0"/>
              <a:t>"Then the kingdom of heaven will be comparable to ten virgins, who took their lamps and went out to meet the bridegroom. </a:t>
            </a:r>
          </a:p>
          <a:p>
            <a:pPr marL="0" indent="0" algn="ctr">
              <a:buNone/>
            </a:pPr>
            <a:endParaRPr lang="en-US" dirty="0"/>
          </a:p>
        </p:txBody>
      </p:sp>
    </p:spTree>
    <p:extLst>
      <p:ext uri="{BB962C8B-B14F-4D97-AF65-F5344CB8AC3E}">
        <p14:creationId xmlns:p14="http://schemas.microsoft.com/office/powerpoint/2010/main" val="4007469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kingdom will be comparable to ten virgins</a:t>
            </a:r>
          </a:p>
          <a:p>
            <a:pPr marL="0" indent="0" algn="ctr">
              <a:buNone/>
            </a:pPr>
            <a:r>
              <a:rPr lang="en-US" dirty="0" smtClean="0">
                <a:solidFill>
                  <a:srgbClr val="FFFF00"/>
                </a:solidFill>
              </a:rPr>
              <a:t>2 Corinthians 11:2</a:t>
            </a:r>
          </a:p>
          <a:p>
            <a:pPr marL="0" indent="0" algn="ctr">
              <a:buNone/>
            </a:pPr>
            <a:r>
              <a:rPr lang="en-US" dirty="0" smtClean="0"/>
              <a:t>For I am jealous for you with a godly jealousy; for I betrothed you to one husband, so that to Christ I might present you as a pure virgin.</a:t>
            </a:r>
          </a:p>
          <a:p>
            <a:pPr marL="0" indent="0" algn="ctr">
              <a:buNone/>
            </a:pPr>
            <a:endParaRPr lang="en-US" dirty="0"/>
          </a:p>
        </p:txBody>
      </p:sp>
    </p:spTree>
    <p:extLst>
      <p:ext uri="{BB962C8B-B14F-4D97-AF65-F5344CB8AC3E}">
        <p14:creationId xmlns:p14="http://schemas.microsoft.com/office/powerpoint/2010/main" val="37548283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Five prudent and five foolish virgins</a:t>
            </a:r>
          </a:p>
          <a:p>
            <a:pPr marL="0" indent="0" algn="ctr">
              <a:buNone/>
            </a:pPr>
            <a:r>
              <a:rPr lang="en-US" dirty="0" smtClean="0">
                <a:solidFill>
                  <a:srgbClr val="FFFF00"/>
                </a:solidFill>
              </a:rPr>
              <a:t>Matthew 25:2-4</a:t>
            </a:r>
          </a:p>
          <a:p>
            <a:pPr marL="0" indent="0" algn="ctr">
              <a:buNone/>
            </a:pPr>
            <a:r>
              <a:rPr lang="en-US" dirty="0" smtClean="0"/>
              <a:t>"Five of them were foolish, and five were prudent.  For when the foolish took their lamps, they took no oil with them, but the prudent took oil in flasks along with their lamps. </a:t>
            </a:r>
          </a:p>
          <a:p>
            <a:pPr marL="0" indent="0" algn="ctr">
              <a:buNone/>
            </a:pPr>
            <a:endParaRPr lang="en-US" dirty="0"/>
          </a:p>
        </p:txBody>
      </p:sp>
    </p:spTree>
    <p:extLst>
      <p:ext uri="{BB962C8B-B14F-4D97-AF65-F5344CB8AC3E}">
        <p14:creationId xmlns:p14="http://schemas.microsoft.com/office/powerpoint/2010/main" val="2091453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228600" y="1600200"/>
            <a:ext cx="8610600" cy="5486400"/>
          </a:xfrm>
        </p:spPr>
        <p:txBody>
          <a:bodyPr>
            <a:normAutofit fontScale="92500" lnSpcReduction="10000"/>
          </a:bodyPr>
          <a:lstStyle/>
          <a:p>
            <a:pPr marL="0" indent="0" algn="ctr">
              <a:buNone/>
            </a:pPr>
            <a:r>
              <a:rPr lang="en-US" sz="3500" dirty="0" smtClean="0"/>
              <a:t>Five prudent and five foolish virgins</a:t>
            </a:r>
          </a:p>
          <a:p>
            <a:pPr marL="0" indent="0" algn="ctr">
              <a:buNone/>
            </a:pPr>
            <a:r>
              <a:rPr lang="en-US" sz="3500" dirty="0" smtClean="0">
                <a:solidFill>
                  <a:srgbClr val="FFFF00"/>
                </a:solidFill>
              </a:rPr>
              <a:t>Luke 14:28-33</a:t>
            </a:r>
          </a:p>
          <a:p>
            <a:pPr marL="0" indent="0" algn="ctr">
              <a:buNone/>
            </a:pPr>
            <a:r>
              <a:rPr lang="en-US" dirty="0" smtClean="0"/>
              <a:t>"For which one of you, when he wants to build a tower, does not first sit down and calculate the cost to see if he has enough to complete it? Otherwise, when he has laid a foundation and is not able to finish, all who observe it begin to ridicule him, saying, 'This man began to build and was not able to finish.' Or what king, when he sets out to meet another king in battle, will not first sit down and consider whether he is strong enough with ten thousand men to encounter the one coming against him with twenty thousand? </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1946792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bridegroom comes at midnight</a:t>
            </a:r>
          </a:p>
          <a:p>
            <a:pPr marL="0" indent="0" algn="ctr">
              <a:buNone/>
            </a:pPr>
            <a:r>
              <a:rPr lang="en-US" dirty="0" smtClean="0">
                <a:solidFill>
                  <a:srgbClr val="FFFF00"/>
                </a:solidFill>
              </a:rPr>
              <a:t>Matthew 25:5-6</a:t>
            </a:r>
          </a:p>
          <a:p>
            <a:pPr marL="0" indent="0" algn="ctr">
              <a:buNone/>
            </a:pPr>
            <a:r>
              <a:rPr lang="en-US" dirty="0" smtClean="0"/>
              <a:t>"Now while the bridegroom was delaying, they all got drowsy and began to sleep.  But at midnight there was a shout, 'Behold, the bridegroom! Come out to meet him.' </a:t>
            </a:r>
          </a:p>
          <a:p>
            <a:pPr marL="0" indent="0" algn="ctr">
              <a:buNone/>
            </a:pPr>
            <a:endParaRPr lang="en-US" dirty="0"/>
          </a:p>
        </p:txBody>
      </p:sp>
    </p:spTree>
    <p:extLst>
      <p:ext uri="{BB962C8B-B14F-4D97-AF65-F5344CB8AC3E}">
        <p14:creationId xmlns:p14="http://schemas.microsoft.com/office/powerpoint/2010/main" val="4142199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bridegroom comes at midnight</a:t>
            </a:r>
          </a:p>
          <a:p>
            <a:pPr marL="0" indent="0" algn="ctr">
              <a:buNone/>
            </a:pPr>
            <a:r>
              <a:rPr lang="en-US" dirty="0" smtClean="0">
                <a:solidFill>
                  <a:srgbClr val="FFFF00"/>
                </a:solidFill>
              </a:rPr>
              <a:t>1 Thessalonians 5:2</a:t>
            </a:r>
          </a:p>
          <a:p>
            <a:pPr marL="0" indent="0" algn="ctr">
              <a:buNone/>
            </a:pPr>
            <a:r>
              <a:rPr lang="en-US" dirty="0" smtClean="0"/>
              <a:t>For you yourselves know full well that the day of the Lord will come just like a thief in the night.</a:t>
            </a:r>
          </a:p>
          <a:p>
            <a:pPr marL="0" indent="0" algn="ctr">
              <a:buNone/>
            </a:pPr>
            <a:endParaRPr lang="en-US" dirty="0"/>
          </a:p>
        </p:txBody>
      </p:sp>
    </p:spTree>
    <p:extLst>
      <p:ext uri="{BB962C8B-B14F-4D97-AF65-F5344CB8AC3E}">
        <p14:creationId xmlns:p14="http://schemas.microsoft.com/office/powerpoint/2010/main" val="2311565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The parable of the ten virgins</a:t>
            </a:r>
            <a:endParaRPr lang="en-US" sz="4000" dirty="0"/>
          </a:p>
        </p:txBody>
      </p:sp>
      <p:sp>
        <p:nvSpPr>
          <p:cNvPr id="3" name="Content Placeholder 2"/>
          <p:cNvSpPr>
            <a:spLocks noGrp="1"/>
          </p:cNvSpPr>
          <p:nvPr>
            <p:ph idx="1"/>
          </p:nvPr>
        </p:nvSpPr>
        <p:spPr>
          <a:xfrm>
            <a:off x="457200" y="1600200"/>
            <a:ext cx="8229600" cy="5486400"/>
          </a:xfrm>
        </p:spPr>
        <p:txBody>
          <a:bodyPr/>
          <a:lstStyle/>
          <a:p>
            <a:pPr marL="0" indent="0" algn="ctr">
              <a:buNone/>
            </a:pPr>
            <a:r>
              <a:rPr lang="en-US" dirty="0" smtClean="0"/>
              <a:t>The five who are foolish have no oil</a:t>
            </a:r>
          </a:p>
          <a:p>
            <a:pPr marL="0" indent="0" algn="ctr">
              <a:buNone/>
            </a:pPr>
            <a:r>
              <a:rPr lang="en-US" dirty="0" smtClean="0">
                <a:solidFill>
                  <a:srgbClr val="FFFF00"/>
                </a:solidFill>
              </a:rPr>
              <a:t>Matthew 25:7-9</a:t>
            </a:r>
          </a:p>
          <a:p>
            <a:pPr marL="0" indent="0" algn="ctr">
              <a:buNone/>
            </a:pPr>
            <a:r>
              <a:rPr lang="en-US" dirty="0" smtClean="0"/>
              <a:t>"Then all those virgins rose and trimmed their lamps.  The foolish said to the prudent, 'Give us some of your oil, for our lamps are going out.'  But the prudent answered, 'No, there will not be enough for us and you too; go instead to the dealers and buy some for yourselves.' </a:t>
            </a:r>
          </a:p>
          <a:p>
            <a:pPr marL="0" indent="0" algn="ctr">
              <a:buNone/>
            </a:pPr>
            <a:endParaRPr lang="en-US" dirty="0" smtClean="0"/>
          </a:p>
          <a:p>
            <a:pPr marL="0" indent="0" algn="ctr">
              <a:buNone/>
            </a:pPr>
            <a:endParaRPr lang="en-US" dirty="0"/>
          </a:p>
        </p:txBody>
      </p:sp>
    </p:spTree>
    <p:extLst>
      <p:ext uri="{BB962C8B-B14F-4D97-AF65-F5344CB8AC3E}">
        <p14:creationId xmlns:p14="http://schemas.microsoft.com/office/powerpoint/2010/main" val="3949710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774</Words>
  <Application>Microsoft Office PowerPoint</Application>
  <PresentationFormat>On-screen Show (4:3)</PresentationFormat>
  <Paragraphs>47</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PowerPoint Presentation</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The parable of the ten virgins</vt:lpstr>
      <vt:lpstr>PowerPoint Presentation</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Norm</dc:creator>
  <cp:lastModifiedBy>Norm</cp:lastModifiedBy>
  <cp:revision>5</cp:revision>
  <dcterms:created xsi:type="dcterms:W3CDTF">2016-03-26T17:02:16Z</dcterms:created>
  <dcterms:modified xsi:type="dcterms:W3CDTF">2016-03-26T17:33:38Z</dcterms:modified>
</cp:coreProperties>
</file>