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6" r:id="rId3"/>
    <p:sldId id="262" r:id="rId4"/>
    <p:sldId id="257" r:id="rId5"/>
    <p:sldId id="261" r:id="rId6"/>
    <p:sldId id="258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64"/>
    <p:restoredTop sz="50000"/>
  </p:normalViewPr>
  <p:slideViewPr>
    <p:cSldViewPr snapToGrid="0" snapToObjects="1">
      <p:cViewPr varScale="1">
        <p:scale>
          <a:sx n="40" d="100"/>
          <a:sy n="40" d="100"/>
        </p:scale>
        <p:origin x="1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957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3244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7310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7206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173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6030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197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9720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3622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8891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6841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4A436-0022-A942-95A0-FA41B642C836}" type="datetimeFigureOut">
              <a:rPr lang="en-US" smtClean="0"/>
              <a:t>8/14/16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9A44C-64EB-AD47-B29F-B08B84AB9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latin typeface="Arial" charset="0"/>
                <a:ea typeface="Arial" charset="0"/>
                <a:cs typeface="Arial" charset="0"/>
              </a:rPr>
              <a:t>What Does the Bible Say?</a:t>
            </a:r>
            <a:endParaRPr lang="en-US" sz="5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40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65" y="0"/>
            <a:ext cx="11639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474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4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451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92313">
            <a:off x="14529" y="-3367"/>
            <a:ext cx="4372201" cy="5269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7477">
            <a:off x="3057699" y="2354307"/>
            <a:ext cx="3994036" cy="4511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287" r="6000"/>
          <a:stretch/>
        </p:blipFill>
        <p:spPr>
          <a:xfrm rot="441801">
            <a:off x="5195595" y="77893"/>
            <a:ext cx="5279439" cy="3346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6038">
            <a:off x="7155135" y="2207102"/>
            <a:ext cx="4730462" cy="50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530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5987">
            <a:off x="132195" y="-395534"/>
            <a:ext cx="4616598" cy="5456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6619">
            <a:off x="2422762" y="2892115"/>
            <a:ext cx="4430233" cy="4997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4239">
            <a:off x="5169385" y="-51051"/>
            <a:ext cx="5394256" cy="4256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9392">
            <a:off x="7689202" y="2431813"/>
            <a:ext cx="4444874" cy="47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23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-396240"/>
            <a:ext cx="12192000" cy="813109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latin typeface="Arial" charset="0"/>
                <a:ea typeface="Arial" charset="0"/>
                <a:cs typeface="Arial" charset="0"/>
              </a:rPr>
              <a:t>What Does the Bible Say?</a:t>
            </a:r>
            <a:endParaRPr lang="en-US" sz="5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825624"/>
            <a:ext cx="10744200" cy="5489575"/>
          </a:xfrm>
        </p:spPr>
        <p:txBody>
          <a:bodyPr>
            <a:normAutofit/>
          </a:bodyPr>
          <a:lstStyle/>
          <a:p>
            <a:pPr marL="482600" indent="-482600">
              <a:spcAft>
                <a:spcPts val="1200"/>
              </a:spcAft>
            </a:pPr>
            <a:r>
              <a:rPr lang="en-US" sz="4000" b="1" dirty="0" smtClean="0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Renew our trust in God’s sovereignty</a:t>
            </a:r>
          </a:p>
          <a:p>
            <a:pPr marL="482600" indent="-482600">
              <a:spcAft>
                <a:spcPts val="1200"/>
              </a:spcAft>
            </a:pPr>
            <a:r>
              <a:rPr lang="en-US" sz="4000" b="1" dirty="0" smtClean="0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Reaffirm our heavenly </a:t>
            </a:r>
            <a:r>
              <a:rPr lang="en-US" sz="4000" b="1" dirty="0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4000" b="1" dirty="0" smtClean="0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itizenship</a:t>
            </a:r>
          </a:p>
          <a:p>
            <a:pPr marL="482600" indent="-482600">
              <a:spcAft>
                <a:spcPts val="1200"/>
              </a:spcAft>
            </a:pPr>
            <a:r>
              <a:rPr lang="en-US" sz="4000" b="1" smtClean="0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Refocus on our </a:t>
            </a:r>
            <a:r>
              <a:rPr lang="en-US" sz="4000" b="1" dirty="0" smtClean="0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primary </a:t>
            </a:r>
            <a:r>
              <a:rPr lang="en-US" sz="4000" b="1" dirty="0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m</a:t>
            </a:r>
            <a:r>
              <a:rPr lang="en-US" sz="4000" b="1" dirty="0" smtClean="0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ission</a:t>
            </a:r>
          </a:p>
          <a:p>
            <a:pPr marL="482600" indent="-482600">
              <a:spcAft>
                <a:spcPts val="1200"/>
              </a:spcAft>
            </a:pPr>
            <a:r>
              <a:rPr lang="en-US" sz="4000" b="1" dirty="0" smtClean="0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Resolve to respect our leaders</a:t>
            </a:r>
          </a:p>
          <a:p>
            <a:pPr marL="482600" indent="-482600">
              <a:spcAft>
                <a:spcPts val="1200"/>
              </a:spcAft>
            </a:pPr>
            <a:r>
              <a:rPr lang="en-US" sz="4000" b="1" dirty="0" smtClean="0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Resume our role as peacemakers</a:t>
            </a:r>
          </a:p>
        </p:txBody>
      </p:sp>
    </p:spTree>
    <p:extLst>
      <p:ext uri="{BB962C8B-B14F-4D97-AF65-F5344CB8AC3E}">
        <p14:creationId xmlns:p14="http://schemas.microsoft.com/office/powerpoint/2010/main" val="1638867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latin typeface="Arial" charset="0"/>
                <a:ea typeface="Arial" charset="0"/>
                <a:cs typeface="Arial" charset="0"/>
              </a:rPr>
              <a:t>What Does the Bible Say?</a:t>
            </a:r>
            <a:endParaRPr lang="en-US" sz="5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8160"/>
            <a:ext cx="12192000" cy="80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36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latin typeface="Arial" charset="0"/>
                <a:ea typeface="Arial" charset="0"/>
                <a:cs typeface="Arial" charset="0"/>
              </a:rPr>
              <a:t>What Does the Bible Say?</a:t>
            </a:r>
            <a:endParaRPr lang="en-US" sz="5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55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49</Words>
  <Application>Microsoft Macintosh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Arial</vt:lpstr>
      <vt:lpstr>Office Theme</vt:lpstr>
      <vt:lpstr>What Does the Bible Say?</vt:lpstr>
      <vt:lpstr>PowerPoint Presentation</vt:lpstr>
      <vt:lpstr>PowerPoint Presentation</vt:lpstr>
      <vt:lpstr>PowerPoint Presentation</vt:lpstr>
      <vt:lpstr>PowerPoint Presentation</vt:lpstr>
      <vt:lpstr>What Does the Bible Say?</vt:lpstr>
      <vt:lpstr>What Does the Bible Say?</vt:lpstr>
      <vt:lpstr>What Does the Bible Say?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Cook</dc:creator>
  <cp:lastModifiedBy>Steve Cook</cp:lastModifiedBy>
  <cp:revision>17</cp:revision>
  <dcterms:created xsi:type="dcterms:W3CDTF">2016-08-13T19:48:36Z</dcterms:created>
  <dcterms:modified xsi:type="dcterms:W3CDTF">2016-08-14T11:57:47Z</dcterms:modified>
</cp:coreProperties>
</file>