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86" r:id="rId8"/>
    <p:sldId id="263" r:id="rId9"/>
    <p:sldId id="269" r:id="rId10"/>
    <p:sldId id="265" r:id="rId11"/>
    <p:sldId id="264" r:id="rId12"/>
    <p:sldId id="267" r:id="rId13"/>
    <p:sldId id="268" r:id="rId14"/>
    <p:sldId id="276" r:id="rId15"/>
    <p:sldId id="277"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595"/>
  </p:normalViewPr>
  <p:slideViewPr>
    <p:cSldViewPr>
      <p:cViewPr varScale="1">
        <p:scale>
          <a:sx n="96" d="100"/>
          <a:sy n="96" d="100"/>
        </p:scale>
        <p:origin x="680"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E05EFE-BC33-4C02-9DFF-ACAB294F1D70}"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1132325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05EFE-BC33-4C02-9DFF-ACAB294F1D70}"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381173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05EFE-BC33-4C02-9DFF-ACAB294F1D70}"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221203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05EFE-BC33-4C02-9DFF-ACAB294F1D70}"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58264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E05EFE-BC33-4C02-9DFF-ACAB294F1D70}"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7816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E05EFE-BC33-4C02-9DFF-ACAB294F1D70}" type="datetimeFigureOut">
              <a:rPr lang="en-US" smtClean="0"/>
              <a:t>4/9/17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397363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E05EFE-BC33-4C02-9DFF-ACAB294F1D70}" type="datetimeFigureOut">
              <a:rPr lang="en-US" smtClean="0"/>
              <a:t>4/9/17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245569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E05EFE-BC33-4C02-9DFF-ACAB294F1D70}" type="datetimeFigureOut">
              <a:rPr lang="en-US" smtClean="0"/>
              <a:t>4/9/17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212015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05EFE-BC33-4C02-9DFF-ACAB294F1D70}" type="datetimeFigureOut">
              <a:rPr lang="en-US" smtClean="0"/>
              <a:t>4/9/17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203214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E05EFE-BC33-4C02-9DFF-ACAB294F1D70}" type="datetimeFigureOut">
              <a:rPr lang="en-US" smtClean="0"/>
              <a:t>4/9/17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2352470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E05EFE-BC33-4C02-9DFF-ACAB294F1D70}" type="datetimeFigureOut">
              <a:rPr lang="en-US" smtClean="0"/>
              <a:t>4/9/17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5F403-D87F-4165-AD0F-C253730E99D0}" type="slidenum">
              <a:rPr lang="en-US" smtClean="0"/>
              <a:t>‹#›</a:t>
            </a:fld>
            <a:endParaRPr lang="en-US"/>
          </a:p>
        </p:txBody>
      </p:sp>
    </p:spTree>
    <p:extLst>
      <p:ext uri="{BB962C8B-B14F-4D97-AF65-F5344CB8AC3E}">
        <p14:creationId xmlns:p14="http://schemas.microsoft.com/office/powerpoint/2010/main" val="30526532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05EFE-BC33-4C02-9DFF-ACAB294F1D70}" type="datetimeFigureOut">
              <a:rPr lang="en-US" smtClean="0"/>
              <a:t>4/9/17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5F403-D87F-4165-AD0F-C253730E99D0}" type="slidenum">
              <a:rPr lang="en-US" smtClean="0"/>
              <a:t>‹#›</a:t>
            </a:fld>
            <a:endParaRPr lang="en-US"/>
          </a:p>
        </p:txBody>
      </p:sp>
    </p:spTree>
    <p:extLst>
      <p:ext uri="{BB962C8B-B14F-4D97-AF65-F5344CB8AC3E}">
        <p14:creationId xmlns:p14="http://schemas.microsoft.com/office/powerpoint/2010/main" val="10077951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563733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457200" y="1600200"/>
            <a:ext cx="8229600" cy="5410200"/>
          </a:xfrm>
        </p:spPr>
        <p:txBody>
          <a:bodyPr/>
          <a:lstStyle/>
          <a:p>
            <a:pPr marL="0" indent="0" algn="ctr">
              <a:buNone/>
            </a:pPr>
            <a:r>
              <a:rPr lang="en-US" dirty="0" smtClean="0"/>
              <a:t>He is the Lord</a:t>
            </a:r>
          </a:p>
          <a:p>
            <a:pPr marL="0" indent="0" algn="ctr">
              <a:buNone/>
            </a:pPr>
            <a:r>
              <a:rPr lang="en-US" dirty="0" smtClean="0">
                <a:solidFill>
                  <a:srgbClr val="FFFF00"/>
                </a:solidFill>
              </a:rPr>
              <a:t>Acts 2:36</a:t>
            </a:r>
          </a:p>
          <a:p>
            <a:pPr marL="0" indent="0" algn="ctr">
              <a:buNone/>
            </a:pPr>
            <a:r>
              <a:rPr lang="en-US" dirty="0" smtClean="0"/>
              <a:t>"Therefore let all the house of Israel know for certain that God has made Him both Lord and Christ — this Jesus whom you crucified." </a:t>
            </a:r>
          </a:p>
          <a:p>
            <a:pPr marL="0" indent="0" algn="ctr">
              <a:buNone/>
            </a:pPr>
            <a:endParaRPr lang="en-US" dirty="0"/>
          </a:p>
        </p:txBody>
      </p:sp>
    </p:spTree>
    <p:extLst>
      <p:ext uri="{BB962C8B-B14F-4D97-AF65-F5344CB8AC3E}">
        <p14:creationId xmlns:p14="http://schemas.microsoft.com/office/powerpoint/2010/main" val="81932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457200" y="1600200"/>
            <a:ext cx="8229600" cy="5410200"/>
          </a:xfrm>
        </p:spPr>
        <p:txBody>
          <a:bodyPr>
            <a:normAutofit lnSpcReduction="10000"/>
          </a:bodyPr>
          <a:lstStyle/>
          <a:p>
            <a:pPr marL="0" indent="0" algn="ctr">
              <a:buNone/>
            </a:pPr>
            <a:r>
              <a:rPr lang="en-US" dirty="0" smtClean="0"/>
              <a:t>Examples of praying to Jesus</a:t>
            </a:r>
          </a:p>
          <a:p>
            <a:pPr marL="0" indent="0" algn="ctr">
              <a:buNone/>
            </a:pPr>
            <a:r>
              <a:rPr lang="en-US" dirty="0" smtClean="0">
                <a:solidFill>
                  <a:srgbClr val="FFFF00"/>
                </a:solidFill>
              </a:rPr>
              <a:t>Acts 1:21-26</a:t>
            </a:r>
          </a:p>
          <a:p>
            <a:pPr marL="0" indent="0" algn="ctr">
              <a:buNone/>
            </a:pPr>
            <a:r>
              <a:rPr lang="en-US" dirty="0" smtClean="0"/>
              <a:t>So they put forward two men, Joseph called </a:t>
            </a:r>
            <a:r>
              <a:rPr lang="en-US" dirty="0" err="1" smtClean="0"/>
              <a:t>Barsabbas</a:t>
            </a:r>
            <a:r>
              <a:rPr lang="en-US" dirty="0" smtClean="0"/>
              <a:t> (who was also called Justus), and Matthias.  And they prayed and said, "You, Lord, who know the hearts of all men, show which one of these two You have chosen to occupy this ministry and apostleship from which Judas turned aside to go to his own place."  And they drew lots for them, and the lot fell to Matthias; and he was added to the eleven apostles.</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257638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457200" y="1600200"/>
            <a:ext cx="8229600" cy="5410200"/>
          </a:xfrm>
        </p:spPr>
        <p:txBody>
          <a:bodyPr>
            <a:normAutofit/>
          </a:bodyPr>
          <a:lstStyle/>
          <a:p>
            <a:pPr marL="0" indent="0" algn="ctr">
              <a:buNone/>
            </a:pPr>
            <a:r>
              <a:rPr lang="en-US" dirty="0" smtClean="0"/>
              <a:t>Examples of praying to Jesus</a:t>
            </a:r>
          </a:p>
          <a:p>
            <a:pPr marL="0" indent="0" algn="ctr">
              <a:buNone/>
            </a:pPr>
            <a:r>
              <a:rPr lang="en-US" dirty="0" smtClean="0">
                <a:solidFill>
                  <a:srgbClr val="FFFF00"/>
                </a:solidFill>
              </a:rPr>
              <a:t>Acts 7:54-60</a:t>
            </a:r>
          </a:p>
          <a:p>
            <a:pPr marL="0" indent="0" algn="ctr">
              <a:buNone/>
            </a:pPr>
            <a:r>
              <a:rPr lang="en-US" dirty="0" smtClean="0"/>
              <a:t>When they had driven him out of the city, they began stoning him; and the witnesses laid aside their robes at the feet of a young man named Saul.  They went on stoning Stephen as he called on the Lord and said, "Lord Jesus, receive my spirit!"  Then falling on his knees, he cried out with a loud voice, "Lord, do not hold this sin against them!" Having said this, he fell asleep.</a:t>
            </a:r>
          </a:p>
          <a:p>
            <a:pPr marL="0" indent="0" algn="ctr">
              <a:buNone/>
            </a:pPr>
            <a:endParaRPr lang="en-US" dirty="0"/>
          </a:p>
        </p:txBody>
      </p:sp>
    </p:spTree>
    <p:extLst>
      <p:ext uri="{BB962C8B-B14F-4D97-AF65-F5344CB8AC3E}">
        <p14:creationId xmlns:p14="http://schemas.microsoft.com/office/powerpoint/2010/main" val="1690247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304800" y="1600200"/>
            <a:ext cx="8534400" cy="5410200"/>
          </a:xfrm>
        </p:spPr>
        <p:txBody>
          <a:bodyPr>
            <a:normAutofit fontScale="92500" lnSpcReduction="10000"/>
          </a:bodyPr>
          <a:lstStyle/>
          <a:p>
            <a:pPr marL="0" indent="0" algn="ctr">
              <a:buNone/>
            </a:pPr>
            <a:r>
              <a:rPr lang="en-US" sz="3500" dirty="0" smtClean="0"/>
              <a:t>Examples of praying to Jesus</a:t>
            </a:r>
          </a:p>
          <a:p>
            <a:pPr marL="0" indent="0" algn="ctr">
              <a:buNone/>
            </a:pPr>
            <a:r>
              <a:rPr lang="en-US" sz="3500" dirty="0" smtClean="0">
                <a:solidFill>
                  <a:srgbClr val="FFFF00"/>
                </a:solidFill>
              </a:rPr>
              <a:t>2 Corinthians 12:7-9</a:t>
            </a:r>
          </a:p>
          <a:p>
            <a:pPr marL="0" indent="0" algn="ctr">
              <a:buNone/>
            </a:pPr>
            <a:r>
              <a:rPr lang="en-US" dirty="0" smtClean="0"/>
              <a:t>Because of the surpassing greatness of the revelations, for this reason, to keep me from exalting myself, there was given me a thorn in the flesh, a messenger of Satan to torment me — to keep me from exalting myself!  Concerning this I implored the Lord three times that it might leave me.  And He has said to me, "My grace is sufficient for you, for power is perfected in weakness." Most gladly, therefore, I will rather boast about my weaknesses, so that the power of Christ may dwell in me.</a:t>
            </a:r>
          </a:p>
          <a:p>
            <a:pPr marL="0" indent="0" algn="ctr">
              <a:buNone/>
            </a:pPr>
            <a:endParaRPr lang="en-US" dirty="0"/>
          </a:p>
        </p:txBody>
      </p:sp>
    </p:spTree>
    <p:extLst>
      <p:ext uri="{BB962C8B-B14F-4D97-AF65-F5344CB8AC3E}">
        <p14:creationId xmlns:p14="http://schemas.microsoft.com/office/powerpoint/2010/main" val="2540990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304800" y="1600200"/>
            <a:ext cx="8534400" cy="5410200"/>
          </a:xfrm>
        </p:spPr>
        <p:txBody>
          <a:bodyPr>
            <a:normAutofit/>
          </a:bodyPr>
          <a:lstStyle/>
          <a:p>
            <a:pPr marL="0" indent="0" algn="ctr">
              <a:buNone/>
            </a:pPr>
            <a:r>
              <a:rPr lang="en-US" dirty="0" smtClean="0"/>
              <a:t>What is written about praying to Jesus?</a:t>
            </a:r>
          </a:p>
          <a:p>
            <a:pPr marL="0" indent="0" algn="ctr">
              <a:buNone/>
            </a:pPr>
            <a:r>
              <a:rPr lang="en-US" dirty="0" smtClean="0">
                <a:solidFill>
                  <a:srgbClr val="FFFF00"/>
                </a:solidFill>
              </a:rPr>
              <a:t>John 14:13-14</a:t>
            </a:r>
            <a:endParaRPr lang="en-US" dirty="0">
              <a:solidFill>
                <a:srgbClr val="FFFF00"/>
              </a:solidFill>
            </a:endParaRPr>
          </a:p>
          <a:p>
            <a:pPr marL="0" indent="0" algn="ctr">
              <a:buNone/>
            </a:pPr>
            <a:r>
              <a:rPr lang="en-US" dirty="0" smtClean="0"/>
              <a:t>"Whatever </a:t>
            </a:r>
            <a:r>
              <a:rPr lang="en-US" dirty="0"/>
              <a:t>you ask in My name, that will I do, so that the Father may be glorified in the Son.  </a:t>
            </a:r>
            <a:r>
              <a:rPr lang="en-US" dirty="0" smtClean="0"/>
              <a:t>If </a:t>
            </a:r>
            <a:r>
              <a:rPr lang="en-US" dirty="0"/>
              <a:t>you ask Me anything in My name, I will do it.  </a:t>
            </a:r>
          </a:p>
          <a:p>
            <a:pPr marL="0" indent="0" algn="ctr">
              <a:buNone/>
            </a:pPr>
            <a:endParaRPr lang="en-US" dirty="0"/>
          </a:p>
        </p:txBody>
      </p:sp>
    </p:spTree>
    <p:extLst>
      <p:ext uri="{BB962C8B-B14F-4D97-AF65-F5344CB8AC3E}">
        <p14:creationId xmlns:p14="http://schemas.microsoft.com/office/powerpoint/2010/main" val="428881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304800" y="1600200"/>
            <a:ext cx="8534400" cy="5410200"/>
          </a:xfrm>
        </p:spPr>
        <p:txBody>
          <a:bodyPr>
            <a:normAutofit/>
          </a:bodyPr>
          <a:lstStyle/>
          <a:p>
            <a:pPr marL="0" indent="0" algn="ctr">
              <a:buNone/>
            </a:pPr>
            <a:r>
              <a:rPr lang="en-US" dirty="0" smtClean="0"/>
              <a:t>What is written about praying to Jesus?</a:t>
            </a:r>
          </a:p>
          <a:p>
            <a:pPr marL="0" indent="0" algn="ctr">
              <a:buNone/>
            </a:pPr>
            <a:r>
              <a:rPr lang="en-US" dirty="0" smtClean="0">
                <a:solidFill>
                  <a:srgbClr val="FFFF00"/>
                </a:solidFill>
              </a:rPr>
              <a:t>1 John 5:13-15</a:t>
            </a:r>
            <a:endParaRPr lang="en-US" dirty="0">
              <a:solidFill>
                <a:srgbClr val="FFFF00"/>
              </a:solidFill>
            </a:endParaRPr>
          </a:p>
          <a:p>
            <a:pPr marL="0" indent="0" algn="ctr">
              <a:buNone/>
            </a:pPr>
            <a:r>
              <a:rPr lang="en-US" dirty="0"/>
              <a:t> These things I have written to you who believe in the name of the Son of God, so that you may know that you have eternal life. </a:t>
            </a:r>
            <a:r>
              <a:rPr lang="en-US" dirty="0" smtClean="0"/>
              <a:t> </a:t>
            </a:r>
            <a:r>
              <a:rPr lang="en-US" dirty="0"/>
              <a:t>This is the confidence which we have before Him, that, if we ask anything according to His will, He hears us. </a:t>
            </a:r>
            <a:r>
              <a:rPr lang="en-US" dirty="0" smtClean="0"/>
              <a:t> </a:t>
            </a:r>
            <a:r>
              <a:rPr lang="en-US" dirty="0"/>
              <a:t>And if we know that He hears us in whatever we ask, we know that we have the requests which we have asked from Him</a:t>
            </a:r>
            <a:r>
              <a:rPr lang="en-US" dirty="0" smtClean="0"/>
              <a:t>.</a:t>
            </a:r>
            <a:endParaRPr lang="en-US" dirty="0"/>
          </a:p>
          <a:p>
            <a:pPr marL="0" indent="0" algn="ctr">
              <a:buNone/>
            </a:pPr>
            <a:endParaRPr lang="en-US" dirty="0"/>
          </a:p>
        </p:txBody>
      </p:sp>
    </p:spTree>
    <p:extLst>
      <p:ext uri="{BB962C8B-B14F-4D97-AF65-F5344CB8AC3E}">
        <p14:creationId xmlns:p14="http://schemas.microsoft.com/office/powerpoint/2010/main" val="170263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626876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457200" y="1600200"/>
            <a:ext cx="8229600" cy="5410200"/>
          </a:xfrm>
        </p:spPr>
        <p:txBody>
          <a:bodyPr/>
          <a:lstStyle/>
          <a:p>
            <a:pPr marL="0" indent="0" algn="ctr">
              <a:buNone/>
            </a:pPr>
            <a:r>
              <a:rPr lang="en-US" dirty="0" smtClean="0"/>
              <a:t>Songs we sing that point out praying to Jesus</a:t>
            </a:r>
          </a:p>
          <a:p>
            <a:pPr marL="0" indent="0" algn="ctr">
              <a:buNone/>
            </a:pPr>
            <a:r>
              <a:rPr lang="en-US" dirty="0" smtClean="0"/>
              <a:t>#77</a:t>
            </a:r>
          </a:p>
          <a:p>
            <a:pPr marL="0" indent="0" algn="ctr">
              <a:buNone/>
            </a:pPr>
            <a:r>
              <a:rPr lang="en-US" dirty="0" smtClean="0"/>
              <a:t>#260</a:t>
            </a:r>
          </a:p>
          <a:p>
            <a:pPr marL="0" indent="0" algn="ctr">
              <a:buNone/>
            </a:pPr>
            <a:r>
              <a:rPr lang="en-US" dirty="0" smtClean="0"/>
              <a:t>#391</a:t>
            </a:r>
          </a:p>
          <a:p>
            <a:pPr marL="0" indent="0" algn="ctr">
              <a:buNone/>
            </a:pPr>
            <a:r>
              <a:rPr lang="en-US" dirty="0" smtClean="0"/>
              <a:t>#633</a:t>
            </a:r>
            <a:endParaRPr lang="en-US" dirty="0"/>
          </a:p>
        </p:txBody>
      </p:sp>
    </p:spTree>
    <p:extLst>
      <p:ext uri="{BB962C8B-B14F-4D97-AF65-F5344CB8AC3E}">
        <p14:creationId xmlns:p14="http://schemas.microsoft.com/office/powerpoint/2010/main" val="155654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457200" y="1600200"/>
            <a:ext cx="8229600" cy="5410200"/>
          </a:xfrm>
        </p:spPr>
        <p:txBody>
          <a:bodyPr>
            <a:normAutofit/>
          </a:bodyPr>
          <a:lstStyle/>
          <a:p>
            <a:pPr marL="0" indent="0" algn="ctr">
              <a:buNone/>
            </a:pPr>
            <a:r>
              <a:rPr lang="en-US" dirty="0" smtClean="0"/>
              <a:t>Examples of Jesus’ teaching on prayer</a:t>
            </a:r>
          </a:p>
          <a:p>
            <a:pPr marL="0" indent="0" algn="ctr">
              <a:buNone/>
            </a:pPr>
            <a:r>
              <a:rPr lang="en-US" dirty="0" smtClean="0">
                <a:solidFill>
                  <a:srgbClr val="FFFF00"/>
                </a:solidFill>
              </a:rPr>
              <a:t>Matthew 6:9-10</a:t>
            </a:r>
          </a:p>
          <a:p>
            <a:pPr marL="0" indent="0" algn="ctr">
              <a:buNone/>
            </a:pPr>
            <a:r>
              <a:rPr lang="en-US" dirty="0" smtClean="0"/>
              <a:t>"Pray, then, in this way:</a:t>
            </a:r>
          </a:p>
          <a:p>
            <a:pPr marL="0" indent="0" algn="ctr">
              <a:buNone/>
            </a:pPr>
            <a:r>
              <a:rPr lang="en-US" dirty="0" smtClean="0"/>
              <a:t>'Our Father who is in heaven,</a:t>
            </a:r>
          </a:p>
          <a:p>
            <a:pPr marL="0" indent="0" algn="ctr">
              <a:buNone/>
            </a:pPr>
            <a:r>
              <a:rPr lang="en-US" dirty="0" smtClean="0"/>
              <a:t>Hallowed be Your name.  </a:t>
            </a:r>
          </a:p>
          <a:p>
            <a:pPr marL="0" indent="0" algn="ctr">
              <a:buNone/>
            </a:pPr>
            <a:r>
              <a:rPr lang="en-US" dirty="0" smtClean="0"/>
              <a:t>Your kingdom come.</a:t>
            </a:r>
          </a:p>
          <a:p>
            <a:pPr marL="0" indent="0" algn="ctr">
              <a:buNone/>
            </a:pPr>
            <a:r>
              <a:rPr lang="en-US" dirty="0" smtClean="0"/>
              <a:t> Your will be done,</a:t>
            </a:r>
          </a:p>
          <a:p>
            <a:pPr marL="0" indent="0" algn="ctr">
              <a:buNone/>
            </a:pPr>
            <a:r>
              <a:rPr lang="en-US" dirty="0" smtClean="0"/>
              <a:t>On earth as it is in heaven.  </a:t>
            </a:r>
          </a:p>
          <a:p>
            <a:pPr marL="0" indent="0" algn="ctr">
              <a:buNone/>
            </a:pPr>
            <a:endParaRPr lang="en-US" dirty="0"/>
          </a:p>
        </p:txBody>
      </p:sp>
    </p:spTree>
    <p:extLst>
      <p:ext uri="{BB962C8B-B14F-4D97-AF65-F5344CB8AC3E}">
        <p14:creationId xmlns:p14="http://schemas.microsoft.com/office/powerpoint/2010/main" val="875497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457200" y="1600200"/>
            <a:ext cx="8229600" cy="5410200"/>
          </a:xfrm>
        </p:spPr>
        <p:txBody>
          <a:bodyPr>
            <a:normAutofit/>
          </a:bodyPr>
          <a:lstStyle/>
          <a:p>
            <a:pPr marL="0" indent="0" algn="ctr">
              <a:buNone/>
            </a:pPr>
            <a:r>
              <a:rPr lang="en-US" dirty="0" smtClean="0"/>
              <a:t>Jesus is God</a:t>
            </a:r>
          </a:p>
          <a:p>
            <a:pPr marL="0" indent="0" algn="ctr">
              <a:buNone/>
            </a:pPr>
            <a:r>
              <a:rPr lang="en-US" dirty="0" smtClean="0">
                <a:solidFill>
                  <a:srgbClr val="FFFF00"/>
                </a:solidFill>
              </a:rPr>
              <a:t>Isaiah 9:6</a:t>
            </a:r>
          </a:p>
          <a:p>
            <a:pPr marL="0" indent="0">
              <a:buNone/>
            </a:pPr>
            <a:r>
              <a:rPr lang="en-US" dirty="0" smtClean="0"/>
              <a:t>For a child will be born to us, a son will be given to us;</a:t>
            </a:r>
          </a:p>
          <a:p>
            <a:pPr marL="0" indent="0">
              <a:buNone/>
            </a:pPr>
            <a:r>
              <a:rPr lang="en-US" dirty="0" smtClean="0"/>
              <a:t>And the government will rest on His shoulders;</a:t>
            </a:r>
          </a:p>
          <a:p>
            <a:pPr marL="0" indent="0">
              <a:buNone/>
            </a:pPr>
            <a:r>
              <a:rPr lang="en-US" dirty="0" smtClean="0"/>
              <a:t>And His name will be called Wonderful Counselor, Mighty God,</a:t>
            </a:r>
          </a:p>
          <a:p>
            <a:pPr marL="0" indent="0">
              <a:buNone/>
            </a:pPr>
            <a:r>
              <a:rPr lang="en-US" dirty="0" smtClean="0"/>
              <a:t>Eternal Father, Prince of Peace. </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60421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457200" y="1600200"/>
            <a:ext cx="8229600" cy="5410200"/>
          </a:xfrm>
        </p:spPr>
        <p:txBody>
          <a:bodyPr>
            <a:normAutofit/>
          </a:bodyPr>
          <a:lstStyle/>
          <a:p>
            <a:pPr marL="0" indent="0" algn="ctr">
              <a:buNone/>
            </a:pPr>
            <a:r>
              <a:rPr lang="en-US" dirty="0" smtClean="0"/>
              <a:t>Jesus is God</a:t>
            </a:r>
          </a:p>
          <a:p>
            <a:pPr marL="0" indent="0" algn="ctr">
              <a:buNone/>
            </a:pPr>
            <a:r>
              <a:rPr lang="en-US" dirty="0" smtClean="0">
                <a:solidFill>
                  <a:srgbClr val="FFFF00"/>
                </a:solidFill>
              </a:rPr>
              <a:t>Matthew 28:18-20</a:t>
            </a:r>
          </a:p>
          <a:p>
            <a:pPr marL="0" indent="0" algn="ctr">
              <a:buNone/>
            </a:pPr>
            <a:r>
              <a:rPr lang="en-US" dirty="0" smtClean="0"/>
              <a:t>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85142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152400" y="1600200"/>
            <a:ext cx="8839200" cy="5410200"/>
          </a:xfrm>
        </p:spPr>
        <p:txBody>
          <a:bodyPr>
            <a:normAutofit fontScale="92500"/>
          </a:bodyPr>
          <a:lstStyle/>
          <a:p>
            <a:pPr marL="0" indent="0" algn="ctr">
              <a:buNone/>
            </a:pPr>
            <a:r>
              <a:rPr lang="en-US" sz="3500" dirty="0" smtClean="0"/>
              <a:t>Jesus is God</a:t>
            </a:r>
          </a:p>
          <a:p>
            <a:pPr marL="0" indent="0" algn="ctr">
              <a:buNone/>
            </a:pPr>
            <a:r>
              <a:rPr lang="en-US" sz="3500" dirty="0" smtClean="0">
                <a:solidFill>
                  <a:srgbClr val="FFFF00"/>
                </a:solidFill>
              </a:rPr>
              <a:t>Colossians 1:15-18</a:t>
            </a:r>
          </a:p>
          <a:p>
            <a:pPr marL="0" indent="0" algn="ctr">
              <a:buNone/>
            </a:pPr>
            <a:r>
              <a:rPr lang="en-US" dirty="0" smtClean="0"/>
              <a:t> He is the image of the invisible God, the firstborn of all creation. For by Him all things were created, both in the heavens and on earth, visible and invisible, whether thrones or dominions or rulers or authorities- all things have been created through Him and for Him.  He is before all things, and in Him all things hold together.  He is also head of the body, the church; and He is the beginning, the firstborn from the dead, so that He Himself will come to have first place in everything.</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1867371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457200" y="1600200"/>
            <a:ext cx="8229600" cy="5410200"/>
          </a:xfrm>
        </p:spPr>
        <p:txBody>
          <a:bodyPr/>
          <a:lstStyle/>
          <a:p>
            <a:pPr marL="0" indent="0" algn="ctr">
              <a:buNone/>
            </a:pPr>
            <a:r>
              <a:rPr lang="en-US" dirty="0" smtClean="0"/>
              <a:t>Jesus is God</a:t>
            </a:r>
          </a:p>
          <a:p>
            <a:pPr marL="0" indent="0" algn="ctr">
              <a:buNone/>
            </a:pPr>
            <a:r>
              <a:rPr lang="en-US" dirty="0" smtClean="0">
                <a:solidFill>
                  <a:srgbClr val="FFFF00"/>
                </a:solidFill>
              </a:rPr>
              <a:t>Romans 8:31-32</a:t>
            </a:r>
          </a:p>
          <a:p>
            <a:pPr marL="0" indent="0" algn="ctr">
              <a:buNone/>
            </a:pPr>
            <a:r>
              <a:rPr lang="en-US" dirty="0" smtClean="0"/>
              <a:t>What then shall we say to these things? If God is for us, who is against us?  He who did not spare His own Son, but delivered Him over for us all, how will He not also with Him freely give us all things? </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249627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457200" y="1600200"/>
            <a:ext cx="8229600" cy="5410200"/>
          </a:xfrm>
        </p:spPr>
        <p:txBody>
          <a:bodyPr/>
          <a:lstStyle/>
          <a:p>
            <a:pPr marL="0" indent="0" algn="ctr">
              <a:buNone/>
            </a:pPr>
            <a:r>
              <a:rPr lang="en-US" dirty="0" smtClean="0"/>
              <a:t>Jesus, being God, is to be worshipped</a:t>
            </a:r>
          </a:p>
          <a:p>
            <a:pPr marL="0" indent="0" algn="ctr">
              <a:buNone/>
            </a:pPr>
            <a:r>
              <a:rPr lang="en-US" dirty="0" smtClean="0">
                <a:solidFill>
                  <a:srgbClr val="FFFF00"/>
                </a:solidFill>
              </a:rPr>
              <a:t>Hebrews 1:6</a:t>
            </a:r>
          </a:p>
          <a:p>
            <a:pPr marL="0" indent="0" algn="ctr">
              <a:buNone/>
            </a:pPr>
            <a:r>
              <a:rPr lang="en-US" dirty="0" smtClean="0"/>
              <a:t>And when He again brings the firstborn into the world, He says,</a:t>
            </a:r>
          </a:p>
          <a:p>
            <a:pPr marL="0" indent="0" algn="ctr">
              <a:buNone/>
            </a:pPr>
            <a:r>
              <a:rPr lang="en-US" dirty="0" smtClean="0"/>
              <a:t>"AND LET ALL THE ANGELS OF GOD WORSHIP HIM." </a:t>
            </a:r>
          </a:p>
          <a:p>
            <a:pPr marL="0" indent="0" algn="ctr">
              <a:buNone/>
            </a:pPr>
            <a:endParaRPr lang="en-US" dirty="0"/>
          </a:p>
        </p:txBody>
      </p:sp>
    </p:spTree>
    <p:extLst>
      <p:ext uri="{BB962C8B-B14F-4D97-AF65-F5344CB8AC3E}">
        <p14:creationId xmlns:p14="http://schemas.microsoft.com/office/powerpoint/2010/main" val="62929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Should we be praying to Jesus?</a:t>
            </a:r>
            <a:endParaRPr lang="en-US" sz="4000" dirty="0"/>
          </a:p>
        </p:txBody>
      </p:sp>
      <p:sp>
        <p:nvSpPr>
          <p:cNvPr id="3" name="Content Placeholder 2"/>
          <p:cNvSpPr>
            <a:spLocks noGrp="1"/>
          </p:cNvSpPr>
          <p:nvPr>
            <p:ph idx="1"/>
          </p:nvPr>
        </p:nvSpPr>
        <p:spPr>
          <a:xfrm>
            <a:off x="304800" y="1600200"/>
            <a:ext cx="8534400" cy="5410200"/>
          </a:xfrm>
        </p:spPr>
        <p:txBody>
          <a:bodyPr>
            <a:normAutofit/>
          </a:bodyPr>
          <a:lstStyle/>
          <a:p>
            <a:pPr marL="0" indent="0" algn="ctr">
              <a:buNone/>
            </a:pPr>
            <a:r>
              <a:rPr lang="en-US" dirty="0" smtClean="0"/>
              <a:t>Jesus, Himself, assumes the title of Lord</a:t>
            </a:r>
          </a:p>
          <a:p>
            <a:pPr marL="0" indent="0" algn="ctr">
              <a:buNone/>
            </a:pPr>
            <a:r>
              <a:rPr lang="en-US" dirty="0" smtClean="0">
                <a:solidFill>
                  <a:srgbClr val="FFFF00"/>
                </a:solidFill>
              </a:rPr>
              <a:t>Mark 5:19-20</a:t>
            </a:r>
            <a:endParaRPr lang="en-US" dirty="0">
              <a:solidFill>
                <a:srgbClr val="FFFF00"/>
              </a:solidFill>
            </a:endParaRPr>
          </a:p>
          <a:p>
            <a:pPr marL="0" indent="0" algn="ctr">
              <a:buNone/>
            </a:pPr>
            <a:r>
              <a:rPr lang="en-US" dirty="0"/>
              <a:t>And He did not let him, but He said to him, </a:t>
            </a:r>
            <a:r>
              <a:rPr lang="en-US" dirty="0" smtClean="0"/>
              <a:t>"Go </a:t>
            </a:r>
            <a:r>
              <a:rPr lang="en-US" dirty="0"/>
              <a:t>home to your people and report to them what great things the Lord has done for you, and how He had mercy on you."  </a:t>
            </a:r>
            <a:r>
              <a:rPr lang="en-US" dirty="0" smtClean="0"/>
              <a:t>And </a:t>
            </a:r>
            <a:r>
              <a:rPr lang="en-US" dirty="0"/>
              <a:t>he went away and began to proclaim in Decapolis what great things Jesus had done for him; and everyone was amazed. </a:t>
            </a:r>
          </a:p>
          <a:p>
            <a:pPr marL="0" indent="0" algn="ctr">
              <a:buNone/>
            </a:pPr>
            <a:endParaRPr lang="en-US" dirty="0"/>
          </a:p>
        </p:txBody>
      </p:sp>
    </p:spTree>
    <p:extLst>
      <p:ext uri="{BB962C8B-B14F-4D97-AF65-F5344CB8AC3E}">
        <p14:creationId xmlns:p14="http://schemas.microsoft.com/office/powerpoint/2010/main" val="2133619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1050</Words>
  <Application>Microsoft Macintosh PowerPoint</Application>
  <PresentationFormat>On-screen Show (4:3)</PresentationFormat>
  <Paragraphs>67</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Should we be praying to Jesus?</vt:lpstr>
      <vt:lpstr>Should we be praying to Jesus?</vt:lpstr>
      <vt:lpstr>Should we be praying to Jesus?</vt:lpstr>
      <vt:lpstr>Should we be praying to Jesus?</vt:lpstr>
      <vt:lpstr>Should we be praying to Jesus?</vt:lpstr>
      <vt:lpstr>Should we be praying to Jesus?</vt:lpstr>
      <vt:lpstr>Should we be praying to Jesus?</vt:lpstr>
      <vt:lpstr>Should we be praying to Jesus?</vt:lpstr>
      <vt:lpstr>Should we be praying to Jesus?</vt:lpstr>
      <vt:lpstr>Should we be praying to Jesus?</vt:lpstr>
      <vt:lpstr>Should we be praying to Jesus?</vt:lpstr>
      <vt:lpstr>Should we be praying to Jesus?</vt:lpstr>
      <vt:lpstr>Should we be praying to Jesus?</vt:lpstr>
      <vt:lpstr>Should we be praying to Jesus?</vt:lpstr>
      <vt:lpstr>PowerPoint Presentation</vt:lpstr>
    </vt:vector>
  </TitlesOfParts>
  <Company>Hewlett-Packard</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dc:creator>
  <cp:lastModifiedBy>Microsoft Office User</cp:lastModifiedBy>
  <cp:revision>4</cp:revision>
  <dcterms:created xsi:type="dcterms:W3CDTF">2017-04-09T01:10:48Z</dcterms:created>
  <dcterms:modified xsi:type="dcterms:W3CDTF">2017-04-09T20:57:53Z</dcterms:modified>
</cp:coreProperties>
</file>