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0" r:id="rId4"/>
    <p:sldId id="264" r:id="rId5"/>
    <p:sldId id="265" r:id="rId6"/>
    <p:sldId id="258" r:id="rId7"/>
    <p:sldId id="269" r:id="rId8"/>
    <p:sldId id="268" r:id="rId9"/>
    <p:sldId id="270" r:id="rId10"/>
    <p:sldId id="262" r:id="rId11"/>
    <p:sldId id="271" r:id="rId12"/>
    <p:sldId id="25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3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51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4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0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39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9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FF6DA0-DDEF-4DE0-B2D5-8E0D2E93586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8E34DE6-4EA2-4D1E-A2CF-B3839BB9E3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FF6DA0-DDEF-4DE0-B2D5-8E0D2E93586B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4/10/2017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8E34DE6-4EA2-4D1E-A2CF-B3839BB9E38B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76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9" y="0"/>
            <a:ext cx="917604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172200"/>
            <a:ext cx="710368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61061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Make the most of your spiritual opportunities!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800600" cy="3505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3659288"/>
            <a:ext cx="9244914" cy="1143000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“These Young People Just                                            Aren’t Interested In The </a:t>
            </a:r>
            <a:r>
              <a:rPr lang="en-US" sz="3200" b="1" dirty="0" smtClean="0">
                <a:solidFill>
                  <a:schemeClr val="bg1"/>
                </a:solidFill>
              </a:rPr>
              <a:t>Lord”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3000"/>
            <a:ext cx="34467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4864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"/>
            <a:ext cx="41910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78564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450590" cy="28956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773356" cy="251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24" y="2743199"/>
            <a:ext cx="3328384" cy="38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16" y="215201"/>
            <a:ext cx="1905000" cy="20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800600" cy="3505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3659288"/>
            <a:ext cx="9244914" cy="1143000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“These Young People Just                                            Aren’t Interested In The </a:t>
            </a:r>
            <a:r>
              <a:rPr lang="en-US" sz="3200" b="1" dirty="0" smtClean="0">
                <a:solidFill>
                  <a:schemeClr val="bg1"/>
                </a:solidFill>
              </a:rPr>
              <a:t>Lord”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3000"/>
            <a:ext cx="34467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4864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"/>
            <a:ext cx="41910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78564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152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They choose to reject what their parents taught them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3800" y="1600200"/>
            <a:ext cx="5242560" cy="4724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Proverbs 22:6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2 Kings 18:1-6</a:t>
            </a:r>
            <a:r>
              <a:rPr lang="en-US" sz="3200" i="1" dirty="0"/>
              <a:t>; </a:t>
            </a:r>
            <a:r>
              <a:rPr lang="en-US" sz="3200" b="1" i="1" dirty="0"/>
              <a:t>21:1-9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2 Corinthians 5:10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Proverbs 29:15; 19:18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Ephesians </a:t>
            </a:r>
            <a:r>
              <a:rPr lang="en-US" sz="3200" b="1" i="1" dirty="0" smtClean="0"/>
              <a:t>6:4</a:t>
            </a:r>
          </a:p>
          <a:p>
            <a:endParaRPr lang="en-US" sz="3200" b="1" i="1" dirty="0"/>
          </a:p>
          <a:p>
            <a:pPr algn="ctr"/>
            <a:r>
              <a:rPr lang="en-US" sz="3200" i="1" dirty="0"/>
              <a:t>“Parents, what you do may send your children to hell!”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8096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They choose to reject what </a:t>
            </a:r>
            <a:r>
              <a:rPr lang="en-US" b="1" dirty="0" smtClean="0"/>
              <a:t>             their </a:t>
            </a:r>
            <a:r>
              <a:rPr lang="en-US" b="1" dirty="0"/>
              <a:t>parents taught them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3"/>
          <a:stretch/>
        </p:blipFill>
        <p:spPr bwMode="auto">
          <a:xfrm>
            <a:off x="152400" y="1447800"/>
            <a:ext cx="349981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3659288"/>
            <a:ext cx="9244914" cy="1143000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“These Young People Just                                            Aren’t Interested In The </a:t>
            </a:r>
            <a:r>
              <a:rPr lang="en-US" sz="3200" b="1" dirty="0" smtClean="0">
                <a:solidFill>
                  <a:schemeClr val="bg1"/>
                </a:solidFill>
              </a:rPr>
              <a:t>Lord”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3000"/>
            <a:ext cx="34467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4864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"/>
            <a:ext cx="41910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800600" cy="3505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They choose to reject what their parents taught them.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Their </a:t>
            </a:r>
            <a:r>
              <a:rPr lang="en-US" sz="2800" b="1" dirty="0">
                <a:solidFill>
                  <a:schemeClr val="bg1"/>
                </a:solidFill>
              </a:rPr>
              <a:t>storehouse is empty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1600200"/>
            <a:ext cx="5090160" cy="47244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Matthew </a:t>
            </a:r>
            <a:r>
              <a:rPr lang="en-US" sz="3200" b="1" i="1" dirty="0" smtClean="0"/>
              <a:t>12:24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Matthew 12:34-35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 smtClean="0"/>
              <a:t>Proverbs </a:t>
            </a:r>
            <a:r>
              <a:rPr lang="en-US" sz="3200" b="1" i="1" dirty="0"/>
              <a:t>4:23</a:t>
            </a:r>
            <a:endParaRPr lang="en-US" sz="32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/>
              <a:t>Psalm </a:t>
            </a:r>
            <a:r>
              <a:rPr lang="en-US" sz="3200" b="1" i="1" dirty="0" smtClean="0"/>
              <a:t>78:5-8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 smtClean="0"/>
              <a:t>Ephesians </a:t>
            </a:r>
            <a:r>
              <a:rPr lang="en-US" sz="3200" b="1" i="1" dirty="0"/>
              <a:t>6:4</a:t>
            </a:r>
            <a:endParaRPr lang="en-US" sz="3200" i="1" dirty="0"/>
          </a:p>
          <a:p>
            <a:pPr algn="ctr"/>
            <a:r>
              <a:rPr lang="en-US" sz="3200" i="1" dirty="0" smtClean="0"/>
              <a:t>“Parents </a:t>
            </a:r>
            <a:r>
              <a:rPr lang="en-US" sz="3200" i="1" dirty="0"/>
              <a:t>have to equip their children with the spiritual tools they need for this life</a:t>
            </a:r>
            <a:r>
              <a:rPr lang="en-US" sz="3200" i="1" dirty="0" smtClean="0"/>
              <a:t>.”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809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Their storehouse is empty.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657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3659288"/>
            <a:ext cx="9244914" cy="1143000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“These Young People Just                                            Aren’t Interested In The </a:t>
            </a:r>
            <a:r>
              <a:rPr lang="en-US" sz="3200" b="1" dirty="0" smtClean="0">
                <a:solidFill>
                  <a:schemeClr val="bg1"/>
                </a:solidFill>
              </a:rPr>
              <a:t>Lord”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3000"/>
            <a:ext cx="34467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4864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"/>
            <a:ext cx="41910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800600" cy="3505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They choose to reject what their parents taught them.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Their </a:t>
            </a:r>
            <a:r>
              <a:rPr lang="en-US" sz="2800" b="1" dirty="0">
                <a:solidFill>
                  <a:schemeClr val="bg1"/>
                </a:solidFill>
              </a:rPr>
              <a:t>storehouse is empty.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They </a:t>
            </a:r>
            <a:r>
              <a:rPr lang="en-US" sz="2800" b="1" dirty="0">
                <a:solidFill>
                  <a:schemeClr val="bg1"/>
                </a:solidFill>
              </a:rPr>
              <a:t>missed important opportunities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1600200"/>
            <a:ext cx="5090160" cy="47244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Deuteronomy 6:7-9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Ephesians 5:15-16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23316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They missed important opportunities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2" y="1752600"/>
            <a:ext cx="3854488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177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Tahoma</vt:lpstr>
      <vt:lpstr>Tunga</vt:lpstr>
      <vt:lpstr>Office Theme</vt:lpstr>
      <vt:lpstr>Mylar</vt:lpstr>
      <vt:lpstr>1_Mylar</vt:lpstr>
      <vt:lpstr>PowerPoint Presentation</vt:lpstr>
      <vt:lpstr>“These Young People Just                                            Aren’t Interested In The Lord”</vt:lpstr>
      <vt:lpstr>PowerPoint Presentation</vt:lpstr>
      <vt:lpstr>“These Young People Just                                            Aren’t Interested In The Lord”</vt:lpstr>
      <vt:lpstr>They choose to reject what              their parents taught them.</vt:lpstr>
      <vt:lpstr>“These Young People Just                                            Aren’t Interested In The Lord”</vt:lpstr>
      <vt:lpstr>Their storehouse is empty.</vt:lpstr>
      <vt:lpstr>“These Young People Just                                            Aren’t Interested In The Lord”</vt:lpstr>
      <vt:lpstr>They missed important opportunities.</vt:lpstr>
      <vt:lpstr>PowerPoint Presentation</vt:lpstr>
      <vt:lpstr>PowerPoint Presentation</vt:lpstr>
    </vt:vector>
  </TitlesOfParts>
  <Company>Laptop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Webb</dc:creator>
  <cp:lastModifiedBy>Newton, Jamie K. (MSFC-IS70)[MITS]</cp:lastModifiedBy>
  <cp:revision>20</cp:revision>
  <dcterms:created xsi:type="dcterms:W3CDTF">2012-05-18T16:17:12Z</dcterms:created>
  <dcterms:modified xsi:type="dcterms:W3CDTF">2017-04-10T13:57:28Z</dcterms:modified>
</cp:coreProperties>
</file>