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C148E-9200-4018-8A9E-533EC695A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D8C107-211A-42BD-B6E6-851EFC898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08CB6-F5A7-467C-9EF6-F989505B3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70802-20E7-4CA2-A5E8-F283125A3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A9B84-C433-4E9A-86AC-22C18C4E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2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D0C0D-F1F6-46B2-9D01-6E53C513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57A5C-EE81-4918-B1A8-0F784421D5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0A90D-B1AF-4DF1-8B4F-D93FDA30F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85325-30F5-46A0-8AB5-C69B2131C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D7C27-2069-4D05-8D98-5A8F472F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9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496B5C-ECD1-41BC-9AAF-5E17DE7EBC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597568-5DB4-4931-821E-E9B6E5504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04E18-2148-41AF-A8D4-6B66E632F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A0274-5DE5-4249-A0FA-F01DB4EDE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806C3-E57E-48AA-B31A-D6DC455F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85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80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87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91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70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0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129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27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7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0FE78-0422-4AD7-8BE5-2F3E58B7B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6F80A-0969-4B04-9484-74701D48E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B14EE-2CE8-4A71-B314-933303D7E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C0735-7DC6-4622-B7AF-A6155E531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0347F-2082-4B02-A6D0-1CF1B5843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297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40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574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7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88AC4-DA8C-4CF7-905B-6D14EEE57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2DD43-FE5B-4E9E-9377-A4852141C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11136-0524-4951-A94B-4C6FBB35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C36A3-978F-44A1-B915-3145F5BB8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346E0-B15F-48A8-ABC1-F90AAE864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3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DDEBE-EDE4-4F56-914C-093F87993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D135B-ABFA-4846-BF45-9E395FA497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500887-9F5E-40B9-9B97-30871985D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8547D-1FFE-4290-9B26-B56591FB8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622C00-35FF-4959-85A1-8411E6F8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2BF20-819E-409A-A746-299A00835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1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52423-8083-489B-B87F-D81E7F4C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BD1F1-7A5D-4AEF-BA3B-5C1DE11F3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09510-E170-46FE-B971-D66028C8A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FCFD3-37C7-48F2-81DD-749477355E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BDC310-B6B6-4E0C-A7A2-988021A6AD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940482-1E62-4963-86F6-1A170C7C7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1C9DC9-7548-4FDE-B49F-A83B6057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F58C88-A862-4BB5-BA1E-AA98DB101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2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B0DF3-29FF-4190-AAAF-84BF262FE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F1C69-BBF9-413F-BBAD-0108023F9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2F34A7-066F-403E-9E73-383184845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0771F-8D49-43F5-AED1-1209B5E56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7EA70E-399B-4F03-B2CF-7078D8697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4BF4E9-4869-46CA-829A-E3427D6AB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7441D-8BB3-4A72-BFAA-E97217548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7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69566-C3F0-4668-A08C-BE34037EA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1055A-390B-4DE1-9BE6-BFB453543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8FB811-D5E1-49EB-B409-789C12BEB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038B8C-D5F3-44EA-AE93-80D352EEF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1FECD2-20ED-4331-AF60-469B92A6A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8EE14F-9EDA-4F14-91F8-20F19A70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2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9228E-BF34-4226-A9AB-F520FA303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80FA90-42E8-4F6A-B4BF-2E22E2BC9C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75FAC3-B966-48AE-9D13-73FC9B3E3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EA4F90-9B16-46B1-9FB2-C5B8D95B6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AA3D6-8577-4C3B-94C9-B08A4EDC3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BE476-988A-482D-BB41-2C35D9D71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5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DC7B77-CC79-43A2-AE67-4B96C2866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011CD-1F1A-41F8-9ADB-73B6B16E0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FDE10-B85D-40F2-AA51-1DD2391AA5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81F28-9BCB-4796-A0CA-8FD4C82B9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8F867-837E-40A6-AA49-DA1153318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0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0653C-9D52-432B-A959-6F38FB437337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B8B8B-638A-47BE-B7F1-D4690DA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352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B72F1-9CE7-4E2D-B1F0-5210986980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0DEFDF-11CA-4C14-A894-0E4E37D844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0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>
            <a:extLst>
              <a:ext uri="{FF2B5EF4-FFF2-40B4-BE49-F238E27FC236}">
                <a16:creationId xmlns:a16="http://schemas.microsoft.com/office/drawing/2014/main" id="{82116CBE-9B8A-4DD4-AAA2-EB6047E91F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dirty="0"/>
              <a:t>Differences in churches of Christ</a:t>
            </a:r>
          </a:p>
        </p:txBody>
      </p:sp>
      <p:sp>
        <p:nvSpPr>
          <p:cNvPr id="687107" name="Rectangle 3">
            <a:extLst>
              <a:ext uri="{FF2B5EF4-FFF2-40B4-BE49-F238E27FC236}">
                <a16:creationId xmlns:a16="http://schemas.microsoft.com/office/drawing/2014/main" id="{1C874BDC-E4B0-4F8B-BD27-911B547B4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4"/>
            <a:ext cx="10515600" cy="4743851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The Crossroads philosophy or multiplying ministry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Beginning in 1967, Gainesville FL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Chuck Lucas as Campus Minister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Jeremiah 6:16 “Stand at the crossroads”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“Master plan of evangelism”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“The discipled life”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“Manna in the morning”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Wanted to be know as “Restoring churches”</a:t>
            </a:r>
          </a:p>
        </p:txBody>
      </p:sp>
    </p:spTree>
    <p:extLst>
      <p:ext uri="{BB962C8B-B14F-4D97-AF65-F5344CB8AC3E}">
        <p14:creationId xmlns:p14="http://schemas.microsoft.com/office/powerpoint/2010/main" val="3935993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8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06" grpId="0"/>
      <p:bldP spid="6871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>
            <a:extLst>
              <a:ext uri="{FF2B5EF4-FFF2-40B4-BE49-F238E27FC236}">
                <a16:creationId xmlns:a16="http://schemas.microsoft.com/office/drawing/2014/main" id="{444A634F-FA64-4BA4-84F3-57A8EBFEDE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Crossroads philosophy or multiplying ministry </a:t>
            </a:r>
          </a:p>
        </p:txBody>
      </p:sp>
      <p:sp>
        <p:nvSpPr>
          <p:cNvPr id="686083" name="Rectangle 3">
            <a:extLst>
              <a:ext uri="{FF2B5EF4-FFF2-40B4-BE49-F238E27FC236}">
                <a16:creationId xmlns:a16="http://schemas.microsoft.com/office/drawing/2014/main" id="{D6431E62-0434-4744-97C6-729077828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Evangelistic Bible studies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called “soul talks”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10 to 15 Christians meeting weekly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bring several friends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Could be baptized only after counting the cost –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>
                <a:solidFill>
                  <a:srgbClr val="FF0000"/>
                </a:solidFill>
              </a:rPr>
              <a:t>Philippians 3:7-8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Soul talk leaders=leadership</a:t>
            </a:r>
          </a:p>
        </p:txBody>
      </p:sp>
    </p:spTree>
    <p:extLst>
      <p:ext uri="{BB962C8B-B14F-4D97-AF65-F5344CB8AC3E}">
        <p14:creationId xmlns:p14="http://schemas.microsoft.com/office/powerpoint/2010/main" val="40324347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8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2" grpId="0"/>
      <p:bldP spid="6860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>
            <a:extLst>
              <a:ext uri="{FF2B5EF4-FFF2-40B4-BE49-F238E27FC236}">
                <a16:creationId xmlns:a16="http://schemas.microsoft.com/office/drawing/2014/main" id="{1DC0EDDD-119E-485D-A5E3-B88E3A2E1F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Crossroads philosophy or multiplying ministry </a:t>
            </a:r>
          </a:p>
        </p:txBody>
      </p:sp>
      <p:sp>
        <p:nvSpPr>
          <p:cNvPr id="688131" name="Rectangle 3">
            <a:extLst>
              <a:ext uri="{FF2B5EF4-FFF2-40B4-BE49-F238E27FC236}">
                <a16:creationId xmlns:a16="http://schemas.microsoft.com/office/drawing/2014/main" id="{1A4C6500-5B14-40E4-9818-3E11B17681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Daily contact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Strongly encouraged to have daily contact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>
                <a:solidFill>
                  <a:srgbClr val="FF0000"/>
                </a:solidFill>
              </a:rPr>
              <a:t>Acts 2:44-46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“One another way”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Each must edify, encourage, spiritually involve all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The outpouring of love to impress non-Christians,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called love bombing</a:t>
            </a:r>
          </a:p>
        </p:txBody>
      </p:sp>
    </p:spTree>
    <p:extLst>
      <p:ext uri="{BB962C8B-B14F-4D97-AF65-F5344CB8AC3E}">
        <p14:creationId xmlns:p14="http://schemas.microsoft.com/office/powerpoint/2010/main" val="26926086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8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0" grpId="0"/>
      <p:bldP spid="6881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>
            <a:extLst>
              <a:ext uri="{FF2B5EF4-FFF2-40B4-BE49-F238E27FC236}">
                <a16:creationId xmlns:a16="http://schemas.microsoft.com/office/drawing/2014/main" id="{20D4F631-EDBC-4F79-89FD-F4C5EEEC9F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Crossroads philosophy or multiplying ministry </a:t>
            </a:r>
          </a:p>
        </p:txBody>
      </p:sp>
      <p:sp>
        <p:nvSpPr>
          <p:cNvPr id="689155" name="Rectangle 3">
            <a:extLst>
              <a:ext uri="{FF2B5EF4-FFF2-40B4-BE49-F238E27FC236}">
                <a16:creationId xmlns:a16="http://schemas.microsoft.com/office/drawing/2014/main" id="{C38AD1F0-BAD0-4B57-A0A5-156EF9DDFC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Quiet time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Regular scheduled time of prayer and study –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>
                <a:solidFill>
                  <a:srgbClr val="FF0000"/>
                </a:solidFill>
              </a:rPr>
              <a:t>2 Timothy 2:15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To build an intimate relationship with God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Effective quite time meant a prayer list or cycle,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a  personal notebook,  the spirit of expectancy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Each must make a full commitment </a:t>
            </a:r>
          </a:p>
        </p:txBody>
      </p:sp>
    </p:spTree>
    <p:extLst>
      <p:ext uri="{BB962C8B-B14F-4D97-AF65-F5344CB8AC3E}">
        <p14:creationId xmlns:p14="http://schemas.microsoft.com/office/powerpoint/2010/main" val="34690504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8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154" grpId="0"/>
      <p:bldP spid="6891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>
            <a:extLst>
              <a:ext uri="{FF2B5EF4-FFF2-40B4-BE49-F238E27FC236}">
                <a16:creationId xmlns:a16="http://schemas.microsoft.com/office/drawing/2014/main" id="{E9285B4D-40BB-4ED5-9AF4-C0D7AD801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Crossroads philosophy or multiplying ministry </a:t>
            </a:r>
          </a:p>
        </p:txBody>
      </p:sp>
      <p:sp>
        <p:nvSpPr>
          <p:cNvPr id="690179" name="Rectangle 3">
            <a:extLst>
              <a:ext uri="{FF2B5EF4-FFF2-40B4-BE49-F238E27FC236}">
                <a16:creationId xmlns:a16="http://schemas.microsoft.com/office/drawing/2014/main" id="{A364AFB2-3A31-488C-8120-41C9C0718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4"/>
            <a:ext cx="10515600" cy="4841505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Prayer partners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“Two committed Christians helping each other become the best they can be”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Counsel one another – confess to one another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>
                <a:solidFill>
                  <a:srgbClr val="FF0000"/>
                </a:solidFill>
              </a:rPr>
              <a:t>James 5:16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Every member is to have a master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To make disciples by controlling them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Failure to submit, P.P. withdraws</a:t>
            </a:r>
          </a:p>
        </p:txBody>
      </p:sp>
    </p:spTree>
    <p:extLst>
      <p:ext uri="{BB962C8B-B14F-4D97-AF65-F5344CB8AC3E}">
        <p14:creationId xmlns:p14="http://schemas.microsoft.com/office/powerpoint/2010/main" val="25415088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9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78" grpId="0"/>
      <p:bldP spid="6901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>
            <a:extLst>
              <a:ext uri="{FF2B5EF4-FFF2-40B4-BE49-F238E27FC236}">
                <a16:creationId xmlns:a16="http://schemas.microsoft.com/office/drawing/2014/main" id="{2705B22F-1EB6-44A3-A638-6D7FE8D5E6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Crossroads philosophy or multiplying ministry </a:t>
            </a:r>
          </a:p>
        </p:txBody>
      </p:sp>
      <p:sp>
        <p:nvSpPr>
          <p:cNvPr id="691203" name="Rectangle 3">
            <a:extLst>
              <a:ext uri="{FF2B5EF4-FFF2-40B4-BE49-F238E27FC236}">
                <a16:creationId xmlns:a16="http://schemas.microsoft.com/office/drawing/2014/main" id="{D7A48C89-C121-4214-9FDF-212EAA4C80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Sharing faith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To tell friends and others about the gospel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>
                <a:solidFill>
                  <a:srgbClr val="FF0000"/>
                </a:solidFill>
              </a:rPr>
              <a:t>Mark 16:15-16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Must invite 100 people per week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Baptisms of over 100 per year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A total commitment even to selling many things,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giving up their job if necessary</a:t>
            </a:r>
          </a:p>
        </p:txBody>
      </p:sp>
    </p:spTree>
    <p:extLst>
      <p:ext uri="{BB962C8B-B14F-4D97-AF65-F5344CB8AC3E}">
        <p14:creationId xmlns:p14="http://schemas.microsoft.com/office/powerpoint/2010/main" val="22363948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9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202" grpId="0"/>
      <p:bldP spid="6912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>
            <a:extLst>
              <a:ext uri="{FF2B5EF4-FFF2-40B4-BE49-F238E27FC236}">
                <a16:creationId xmlns:a16="http://schemas.microsoft.com/office/drawing/2014/main" id="{B5A40E6A-2B11-465E-B3F7-7E72B209E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Crossroads philosophy or multiplying ministry </a:t>
            </a:r>
          </a:p>
        </p:txBody>
      </p:sp>
      <p:sp>
        <p:nvSpPr>
          <p:cNvPr id="692227" name="Rectangle 3">
            <a:extLst>
              <a:ext uri="{FF2B5EF4-FFF2-40B4-BE49-F238E27FC236}">
                <a16:creationId xmlns:a16="http://schemas.microsoft.com/office/drawing/2014/main" id="{22540527-D0A2-4604-8518-AC3DEB106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Other aspects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Evaluation –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time of judgment and correction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Leadership –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 dirty="0"/>
              <a:t>evangelist -&gt; soul talk leaders -&gt; new convert</a:t>
            </a:r>
          </a:p>
        </p:txBody>
      </p:sp>
    </p:spTree>
    <p:extLst>
      <p:ext uri="{BB962C8B-B14F-4D97-AF65-F5344CB8AC3E}">
        <p14:creationId xmlns:p14="http://schemas.microsoft.com/office/powerpoint/2010/main" val="448091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9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6" grpId="0"/>
      <p:bldP spid="6922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465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310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1_Office Theme</vt:lpstr>
      <vt:lpstr>PowerPoint Presentation</vt:lpstr>
      <vt:lpstr>Differences in churches of Christ</vt:lpstr>
      <vt:lpstr>The Crossroads philosophy or multiplying ministry </vt:lpstr>
      <vt:lpstr>The Crossroads philosophy or multiplying ministry </vt:lpstr>
      <vt:lpstr>The Crossroads philosophy or multiplying ministry </vt:lpstr>
      <vt:lpstr>The Crossroads philosophy or multiplying ministry </vt:lpstr>
      <vt:lpstr>The Crossroads philosophy or multiplying ministry </vt:lpstr>
      <vt:lpstr>The Crossroads philosophy or multiplying ministry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Norm Webb</dc:creator>
  <cp:lastModifiedBy>Norm Webb</cp:lastModifiedBy>
  <cp:revision>4</cp:revision>
  <dcterms:created xsi:type="dcterms:W3CDTF">2017-11-26T02:00:27Z</dcterms:created>
  <dcterms:modified xsi:type="dcterms:W3CDTF">2017-11-26T02:26:41Z</dcterms:modified>
</cp:coreProperties>
</file>