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0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0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88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7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0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23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0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2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C38C-0C81-4B8E-8010-1544353A330C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9687-BE99-49E4-8461-EA613731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C38C-0C81-4B8E-8010-1544353A3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9687-BE99-49E4-8461-EA6137313D4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7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2"/>
            <a:ext cx="9144000" cy="68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91000" y="4267200"/>
            <a:ext cx="45720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5300" y="4244876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When Life Hands You Lemons…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2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562600" y="304800"/>
            <a:ext cx="3429000" cy="2590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70220" y="685800"/>
            <a:ext cx="342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Make A Sour Face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447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James 5:7-11 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Phil. 2:14-16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1"/>
            <a:ext cx="9151620" cy="687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304800"/>
            <a:ext cx="3886200" cy="259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3390" y="609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Make Lemonade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3120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Rom. 8:28  </a:t>
            </a:r>
          </a:p>
          <a:p>
            <a:r>
              <a:rPr lang="en-US" sz="3200" b="1" dirty="0" smtClean="0">
                <a:solidFill>
                  <a:srgbClr val="800000"/>
                </a:solidFill>
              </a:rPr>
              <a:t>James 1:2-4 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107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8800" y="381000"/>
            <a:ext cx="4724400" cy="1981200"/>
          </a:xfrm>
          <a:prstGeom prst="round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4724400" cy="609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Plant A Lemon Grove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066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FFF00"/>
                </a:solidFill>
              </a:rPr>
              <a:t>2 Cor. 12:7-10  </a:t>
            </a:r>
          </a:p>
          <a:p>
            <a:r>
              <a:rPr lang="sv-SE" sz="3600" b="1" dirty="0" smtClean="0">
                <a:solidFill>
                  <a:srgbClr val="FFFF00"/>
                </a:solidFill>
              </a:rPr>
              <a:t>Matt. 5:3-12</a:t>
            </a:r>
          </a:p>
        </p:txBody>
      </p:sp>
    </p:spTree>
    <p:extLst>
      <p:ext uri="{BB962C8B-B14F-4D97-AF65-F5344CB8AC3E}">
        <p14:creationId xmlns:p14="http://schemas.microsoft.com/office/powerpoint/2010/main" val="4192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Plant A Lemon Grove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</dc:creator>
  <cp:lastModifiedBy>Wes</cp:lastModifiedBy>
  <cp:revision>4</cp:revision>
  <dcterms:created xsi:type="dcterms:W3CDTF">2017-10-22T00:00:52Z</dcterms:created>
  <dcterms:modified xsi:type="dcterms:W3CDTF">2017-12-27T17:30:58Z</dcterms:modified>
</cp:coreProperties>
</file>