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6" r:id="rId8"/>
    <p:sldId id="267" r:id="rId9"/>
    <p:sldId id="268" r:id="rId10"/>
    <p:sldId id="261" r:id="rId11"/>
    <p:sldId id="270" r:id="rId12"/>
    <p:sldId id="271" r:id="rId13"/>
    <p:sldId id="262" r:id="rId14"/>
    <p:sldId id="272" r:id="rId15"/>
    <p:sldId id="273" r:id="rId16"/>
    <p:sldId id="263" r:id="rId17"/>
    <p:sldId id="264" r:id="rId18"/>
    <p:sldId id="274" r:id="rId19"/>
    <p:sldId id="276" r:id="rId20"/>
    <p:sldId id="279" r:id="rId21"/>
    <p:sldId id="275" r:id="rId22"/>
    <p:sldId id="265" r:id="rId23"/>
    <p:sldId id="277"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sorterViewPr>
    <p:cViewPr>
      <p:scale>
        <a:sx n="100" d="100"/>
        <a:sy n="100" d="100"/>
      </p:scale>
      <p:origin x="0" y="-32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B7DE3-8FE0-4BCF-B21B-AFA20294F5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921815-00D7-4DC7-9ACE-83FEF4B892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866C3A-89F4-4E7B-AB16-7D4289721A2D}"/>
              </a:ext>
            </a:extLst>
          </p:cNvPr>
          <p:cNvSpPr>
            <a:spLocks noGrp="1"/>
          </p:cNvSpPr>
          <p:nvPr>
            <p:ph type="dt" sz="half" idx="10"/>
          </p:nvPr>
        </p:nvSpPr>
        <p:spPr/>
        <p:txBody>
          <a:bodyPr/>
          <a:lstStyle/>
          <a:p>
            <a:fld id="{E5B8AF4F-4414-4A09-8202-1B64BE7F6AE5}" type="datetimeFigureOut">
              <a:rPr lang="en-US" smtClean="0"/>
              <a:t>3/24/2018</a:t>
            </a:fld>
            <a:endParaRPr lang="en-US"/>
          </a:p>
        </p:txBody>
      </p:sp>
      <p:sp>
        <p:nvSpPr>
          <p:cNvPr id="5" name="Footer Placeholder 4">
            <a:extLst>
              <a:ext uri="{FF2B5EF4-FFF2-40B4-BE49-F238E27FC236}">
                <a16:creationId xmlns:a16="http://schemas.microsoft.com/office/drawing/2014/main" id="{EABD21B5-5CB2-44DC-957F-D0ACB7EF2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47A4B7-DBA9-4337-8763-917D1BB8EFD4}"/>
              </a:ext>
            </a:extLst>
          </p:cNvPr>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3366018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AD719-966D-40DE-BCD9-8375AF1A06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502C05-E333-4CB8-922E-2FC0BE0178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AA89E-8E7E-408F-8F10-293D813D48BF}"/>
              </a:ext>
            </a:extLst>
          </p:cNvPr>
          <p:cNvSpPr>
            <a:spLocks noGrp="1"/>
          </p:cNvSpPr>
          <p:nvPr>
            <p:ph type="dt" sz="half" idx="10"/>
          </p:nvPr>
        </p:nvSpPr>
        <p:spPr/>
        <p:txBody>
          <a:bodyPr/>
          <a:lstStyle/>
          <a:p>
            <a:fld id="{E5B8AF4F-4414-4A09-8202-1B64BE7F6AE5}" type="datetimeFigureOut">
              <a:rPr lang="en-US" smtClean="0"/>
              <a:t>3/24/2018</a:t>
            </a:fld>
            <a:endParaRPr lang="en-US"/>
          </a:p>
        </p:txBody>
      </p:sp>
      <p:sp>
        <p:nvSpPr>
          <p:cNvPr id="5" name="Footer Placeholder 4">
            <a:extLst>
              <a:ext uri="{FF2B5EF4-FFF2-40B4-BE49-F238E27FC236}">
                <a16:creationId xmlns:a16="http://schemas.microsoft.com/office/drawing/2014/main" id="{46C1D822-318B-4585-BC5D-9C0F9342E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2FB2A-C41D-4F57-A8A3-A26EA7BF417A}"/>
              </a:ext>
            </a:extLst>
          </p:cNvPr>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1227264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2CD788-BD44-42E8-88F5-1D6DDE68DA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DDB867-6915-43EF-B193-C6AC2A48A6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2EC28E-FA46-4D1F-BDFD-0F387B4F6D3F}"/>
              </a:ext>
            </a:extLst>
          </p:cNvPr>
          <p:cNvSpPr>
            <a:spLocks noGrp="1"/>
          </p:cNvSpPr>
          <p:nvPr>
            <p:ph type="dt" sz="half" idx="10"/>
          </p:nvPr>
        </p:nvSpPr>
        <p:spPr/>
        <p:txBody>
          <a:bodyPr/>
          <a:lstStyle/>
          <a:p>
            <a:fld id="{E5B8AF4F-4414-4A09-8202-1B64BE7F6AE5}" type="datetimeFigureOut">
              <a:rPr lang="en-US" smtClean="0"/>
              <a:t>3/24/2018</a:t>
            </a:fld>
            <a:endParaRPr lang="en-US"/>
          </a:p>
        </p:txBody>
      </p:sp>
      <p:sp>
        <p:nvSpPr>
          <p:cNvPr id="5" name="Footer Placeholder 4">
            <a:extLst>
              <a:ext uri="{FF2B5EF4-FFF2-40B4-BE49-F238E27FC236}">
                <a16:creationId xmlns:a16="http://schemas.microsoft.com/office/drawing/2014/main" id="{D7FC6F5B-381D-4E8B-8C37-D974B66A5E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F0F89D-AB41-47CB-A528-B18470028377}"/>
              </a:ext>
            </a:extLst>
          </p:cNvPr>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457259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B8AF4F-4414-4A09-8202-1B64BE7F6AE5}"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2397305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B8AF4F-4414-4A09-8202-1B64BE7F6AE5}"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415474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B8AF4F-4414-4A09-8202-1B64BE7F6AE5}"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3027004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B8AF4F-4414-4A09-8202-1B64BE7F6AE5}" type="datetimeFigureOut">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318432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B8AF4F-4414-4A09-8202-1B64BE7F6AE5}" type="datetimeFigureOut">
              <a:rPr lang="en-US" smtClean="0"/>
              <a:t>3/24/2018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924562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B8AF4F-4414-4A09-8202-1B64BE7F6AE5}" type="datetimeFigureOut">
              <a:rPr lang="en-US" smtClean="0"/>
              <a:t>3/24/2018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38394781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8AF4F-4414-4A09-8202-1B64BE7F6AE5}" type="datetimeFigureOut">
              <a:rPr lang="en-US" smtClean="0"/>
              <a:t>3/24/2018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578355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B8AF4F-4414-4A09-8202-1B64BE7F6AE5}" type="datetimeFigureOut">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118198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E8882-2F4D-437A-9B9C-5B02216294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42F1E4-D36B-43EE-BCB9-5B3B5A399C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B643DD-9156-4A62-9AB0-193F0BF853FD}"/>
              </a:ext>
            </a:extLst>
          </p:cNvPr>
          <p:cNvSpPr>
            <a:spLocks noGrp="1"/>
          </p:cNvSpPr>
          <p:nvPr>
            <p:ph type="dt" sz="half" idx="10"/>
          </p:nvPr>
        </p:nvSpPr>
        <p:spPr/>
        <p:txBody>
          <a:bodyPr/>
          <a:lstStyle/>
          <a:p>
            <a:fld id="{E5B8AF4F-4414-4A09-8202-1B64BE7F6AE5}" type="datetimeFigureOut">
              <a:rPr lang="en-US" smtClean="0"/>
              <a:t>3/24/2018</a:t>
            </a:fld>
            <a:endParaRPr lang="en-US"/>
          </a:p>
        </p:txBody>
      </p:sp>
      <p:sp>
        <p:nvSpPr>
          <p:cNvPr id="5" name="Footer Placeholder 4">
            <a:extLst>
              <a:ext uri="{FF2B5EF4-FFF2-40B4-BE49-F238E27FC236}">
                <a16:creationId xmlns:a16="http://schemas.microsoft.com/office/drawing/2014/main" id="{1D98EB69-DF98-4683-BF15-B839B7A76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9CDA9-CF71-4661-9179-DE713C020410}"/>
              </a:ext>
            </a:extLst>
          </p:cNvPr>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2306634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B8AF4F-4414-4A09-8202-1B64BE7F6AE5}" type="datetimeFigureOut">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3940456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B8AF4F-4414-4A09-8202-1B64BE7F6AE5}"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387339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B8AF4F-4414-4A09-8202-1B64BE7F6AE5}" type="datetimeFigureOut">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2635456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241D7-CC93-46CC-AABB-B137BE93F3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9D7F67-D2EA-468F-93F1-864B343AC6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84A3559-778D-486C-B2AE-4CBBBE9BDBF8}"/>
              </a:ext>
            </a:extLst>
          </p:cNvPr>
          <p:cNvSpPr>
            <a:spLocks noGrp="1"/>
          </p:cNvSpPr>
          <p:nvPr>
            <p:ph type="dt" sz="half" idx="10"/>
          </p:nvPr>
        </p:nvSpPr>
        <p:spPr/>
        <p:txBody>
          <a:bodyPr/>
          <a:lstStyle/>
          <a:p>
            <a:fld id="{E5B8AF4F-4414-4A09-8202-1B64BE7F6AE5}" type="datetimeFigureOut">
              <a:rPr lang="en-US" smtClean="0"/>
              <a:t>3/24/2018</a:t>
            </a:fld>
            <a:endParaRPr lang="en-US"/>
          </a:p>
        </p:txBody>
      </p:sp>
      <p:sp>
        <p:nvSpPr>
          <p:cNvPr id="5" name="Footer Placeholder 4">
            <a:extLst>
              <a:ext uri="{FF2B5EF4-FFF2-40B4-BE49-F238E27FC236}">
                <a16:creationId xmlns:a16="http://schemas.microsoft.com/office/drawing/2014/main" id="{A14908BB-4C64-4923-B25D-9153D4322B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446B7-5020-41F7-A433-F2E84B52EE77}"/>
              </a:ext>
            </a:extLst>
          </p:cNvPr>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1908118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6F207-87BF-4FC3-9C0F-2BC0BFBDDE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965C11-B225-4B5A-9335-BADD03002A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820BFF-79C2-4CBD-9ECE-20CC597194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22C030-04C6-4B09-92B8-5375FFFDD1CF}"/>
              </a:ext>
            </a:extLst>
          </p:cNvPr>
          <p:cNvSpPr>
            <a:spLocks noGrp="1"/>
          </p:cNvSpPr>
          <p:nvPr>
            <p:ph type="dt" sz="half" idx="10"/>
          </p:nvPr>
        </p:nvSpPr>
        <p:spPr/>
        <p:txBody>
          <a:bodyPr/>
          <a:lstStyle/>
          <a:p>
            <a:fld id="{E5B8AF4F-4414-4A09-8202-1B64BE7F6AE5}" type="datetimeFigureOut">
              <a:rPr lang="en-US" smtClean="0"/>
              <a:t>3/24/2018</a:t>
            </a:fld>
            <a:endParaRPr lang="en-US"/>
          </a:p>
        </p:txBody>
      </p:sp>
      <p:sp>
        <p:nvSpPr>
          <p:cNvPr id="6" name="Footer Placeholder 5">
            <a:extLst>
              <a:ext uri="{FF2B5EF4-FFF2-40B4-BE49-F238E27FC236}">
                <a16:creationId xmlns:a16="http://schemas.microsoft.com/office/drawing/2014/main" id="{542F48B8-5A24-41CB-946D-553E0E24BF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88D1BF-6ABF-445B-9285-48AC8EC2AB81}"/>
              </a:ext>
            </a:extLst>
          </p:cNvPr>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301164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1B682-53BB-4206-A8C7-65B2E2888B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2D047-D6EF-472D-B074-FED953DEF0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94575B9-E7E2-44EB-99C8-CC2849616EB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9E11F0-B6E8-4FDB-8963-54DE5244AF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1F7D7CC-7339-4FAA-8BAE-3D7EE9B6490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FA4D9C-F737-4144-83F7-1A692C4C4827}"/>
              </a:ext>
            </a:extLst>
          </p:cNvPr>
          <p:cNvSpPr>
            <a:spLocks noGrp="1"/>
          </p:cNvSpPr>
          <p:nvPr>
            <p:ph type="dt" sz="half" idx="10"/>
          </p:nvPr>
        </p:nvSpPr>
        <p:spPr/>
        <p:txBody>
          <a:bodyPr/>
          <a:lstStyle/>
          <a:p>
            <a:fld id="{E5B8AF4F-4414-4A09-8202-1B64BE7F6AE5}" type="datetimeFigureOut">
              <a:rPr lang="en-US" smtClean="0"/>
              <a:t>3/24/2018</a:t>
            </a:fld>
            <a:endParaRPr lang="en-US"/>
          </a:p>
        </p:txBody>
      </p:sp>
      <p:sp>
        <p:nvSpPr>
          <p:cNvPr id="8" name="Footer Placeholder 7">
            <a:extLst>
              <a:ext uri="{FF2B5EF4-FFF2-40B4-BE49-F238E27FC236}">
                <a16:creationId xmlns:a16="http://schemas.microsoft.com/office/drawing/2014/main" id="{77485752-17B2-45AC-9150-9A4C0C3F01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D961A3-C396-40FB-9D87-46D285A547C4}"/>
              </a:ext>
            </a:extLst>
          </p:cNvPr>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195867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C148A-149A-4BD9-964A-4AC51EFB78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74F559-60DD-4945-8EE1-86100923EC53}"/>
              </a:ext>
            </a:extLst>
          </p:cNvPr>
          <p:cNvSpPr>
            <a:spLocks noGrp="1"/>
          </p:cNvSpPr>
          <p:nvPr>
            <p:ph type="dt" sz="half" idx="10"/>
          </p:nvPr>
        </p:nvSpPr>
        <p:spPr/>
        <p:txBody>
          <a:bodyPr/>
          <a:lstStyle/>
          <a:p>
            <a:fld id="{E5B8AF4F-4414-4A09-8202-1B64BE7F6AE5}" type="datetimeFigureOut">
              <a:rPr lang="en-US" smtClean="0"/>
              <a:t>3/24/2018</a:t>
            </a:fld>
            <a:endParaRPr lang="en-US"/>
          </a:p>
        </p:txBody>
      </p:sp>
      <p:sp>
        <p:nvSpPr>
          <p:cNvPr id="4" name="Footer Placeholder 3">
            <a:extLst>
              <a:ext uri="{FF2B5EF4-FFF2-40B4-BE49-F238E27FC236}">
                <a16:creationId xmlns:a16="http://schemas.microsoft.com/office/drawing/2014/main" id="{4063D049-6569-4576-9483-379759CD6C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08CE62-AFA4-4E23-94E4-C9A003B74140}"/>
              </a:ext>
            </a:extLst>
          </p:cNvPr>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253734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D7AA0-9250-4823-AEF9-23BC4399CFD8}"/>
              </a:ext>
            </a:extLst>
          </p:cNvPr>
          <p:cNvSpPr>
            <a:spLocks noGrp="1"/>
          </p:cNvSpPr>
          <p:nvPr>
            <p:ph type="dt" sz="half" idx="10"/>
          </p:nvPr>
        </p:nvSpPr>
        <p:spPr/>
        <p:txBody>
          <a:bodyPr/>
          <a:lstStyle/>
          <a:p>
            <a:fld id="{E5B8AF4F-4414-4A09-8202-1B64BE7F6AE5}" type="datetimeFigureOut">
              <a:rPr lang="en-US" smtClean="0"/>
              <a:t>3/24/2018</a:t>
            </a:fld>
            <a:endParaRPr lang="en-US"/>
          </a:p>
        </p:txBody>
      </p:sp>
      <p:sp>
        <p:nvSpPr>
          <p:cNvPr id="3" name="Footer Placeholder 2">
            <a:extLst>
              <a:ext uri="{FF2B5EF4-FFF2-40B4-BE49-F238E27FC236}">
                <a16:creationId xmlns:a16="http://schemas.microsoft.com/office/drawing/2014/main" id="{84BBD161-3A43-4B2A-80A2-82534A44D6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6BAFB1-ABF8-4282-A008-D0F373EF22A8}"/>
              </a:ext>
            </a:extLst>
          </p:cNvPr>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26528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9A720-E8A6-4199-85DE-B95BD62EDA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9CA821-ABD5-4623-9699-03714103F5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D1E89F-FBDB-4711-AA6C-B4B2F5A938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CF7E84-18A5-455A-954F-F98572B489A3}"/>
              </a:ext>
            </a:extLst>
          </p:cNvPr>
          <p:cNvSpPr>
            <a:spLocks noGrp="1"/>
          </p:cNvSpPr>
          <p:nvPr>
            <p:ph type="dt" sz="half" idx="10"/>
          </p:nvPr>
        </p:nvSpPr>
        <p:spPr/>
        <p:txBody>
          <a:bodyPr/>
          <a:lstStyle/>
          <a:p>
            <a:fld id="{E5B8AF4F-4414-4A09-8202-1B64BE7F6AE5}" type="datetimeFigureOut">
              <a:rPr lang="en-US" smtClean="0"/>
              <a:t>3/24/2018</a:t>
            </a:fld>
            <a:endParaRPr lang="en-US"/>
          </a:p>
        </p:txBody>
      </p:sp>
      <p:sp>
        <p:nvSpPr>
          <p:cNvPr id="6" name="Footer Placeholder 5">
            <a:extLst>
              <a:ext uri="{FF2B5EF4-FFF2-40B4-BE49-F238E27FC236}">
                <a16:creationId xmlns:a16="http://schemas.microsoft.com/office/drawing/2014/main" id="{D6E3A87E-BA35-45B8-B3E1-FA4B8628C0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2080DE-D006-446A-903E-B60954CCC60E}"/>
              </a:ext>
            </a:extLst>
          </p:cNvPr>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1129756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5DB4-45BE-4048-9E91-9358E16823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3B1AE3-0A21-4DC3-BB1F-7821A93CF9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0CF7B8-37F1-428A-8EAE-5151055D7B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A1172D-F491-42E7-B264-33795D37BB68}"/>
              </a:ext>
            </a:extLst>
          </p:cNvPr>
          <p:cNvSpPr>
            <a:spLocks noGrp="1"/>
          </p:cNvSpPr>
          <p:nvPr>
            <p:ph type="dt" sz="half" idx="10"/>
          </p:nvPr>
        </p:nvSpPr>
        <p:spPr/>
        <p:txBody>
          <a:bodyPr/>
          <a:lstStyle/>
          <a:p>
            <a:fld id="{E5B8AF4F-4414-4A09-8202-1B64BE7F6AE5}" type="datetimeFigureOut">
              <a:rPr lang="en-US" smtClean="0"/>
              <a:t>3/24/2018</a:t>
            </a:fld>
            <a:endParaRPr lang="en-US"/>
          </a:p>
        </p:txBody>
      </p:sp>
      <p:sp>
        <p:nvSpPr>
          <p:cNvPr id="6" name="Footer Placeholder 5">
            <a:extLst>
              <a:ext uri="{FF2B5EF4-FFF2-40B4-BE49-F238E27FC236}">
                <a16:creationId xmlns:a16="http://schemas.microsoft.com/office/drawing/2014/main" id="{D3526945-8919-400E-A221-8A0D82A6F5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A2D743-6381-4B28-B902-77D34ECE3A49}"/>
              </a:ext>
            </a:extLst>
          </p:cNvPr>
          <p:cNvSpPr>
            <a:spLocks noGrp="1"/>
          </p:cNvSpPr>
          <p:nvPr>
            <p:ph type="sldNum" sz="quarter" idx="12"/>
          </p:nvPr>
        </p:nvSpPr>
        <p:spPr/>
        <p:txBody>
          <a:bodyPr/>
          <a:lstStyle/>
          <a:p>
            <a:fld id="{D901624E-DC12-41CD-A9E1-629DB94969F9}" type="slidenum">
              <a:rPr lang="en-US" smtClean="0"/>
              <a:t>‹#›</a:t>
            </a:fld>
            <a:endParaRPr lang="en-US"/>
          </a:p>
        </p:txBody>
      </p:sp>
    </p:spTree>
    <p:extLst>
      <p:ext uri="{BB962C8B-B14F-4D97-AF65-F5344CB8AC3E}">
        <p14:creationId xmlns:p14="http://schemas.microsoft.com/office/powerpoint/2010/main" val="338999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CEE54B-77A4-4C1B-BFF3-6B534BF194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05A8BB-DF53-4626-AFDA-380BE1F3F9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362D0A-5C6E-404F-BE9C-CFC4C22AD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8AF4F-4414-4A09-8202-1B64BE7F6AE5}" type="datetimeFigureOut">
              <a:rPr lang="en-US" smtClean="0"/>
              <a:t>3/24/2018</a:t>
            </a:fld>
            <a:endParaRPr lang="en-US"/>
          </a:p>
        </p:txBody>
      </p:sp>
      <p:sp>
        <p:nvSpPr>
          <p:cNvPr id="5" name="Footer Placeholder 4">
            <a:extLst>
              <a:ext uri="{FF2B5EF4-FFF2-40B4-BE49-F238E27FC236}">
                <a16:creationId xmlns:a16="http://schemas.microsoft.com/office/drawing/2014/main" id="{EF71A38F-A190-4AC1-818A-6B5FC49DC8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9A3668-56EB-4627-AEDF-DADA96AC65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1624E-DC12-41CD-A9E1-629DB94969F9}" type="slidenum">
              <a:rPr lang="en-US" smtClean="0"/>
              <a:t>‹#›</a:t>
            </a:fld>
            <a:endParaRPr lang="en-US"/>
          </a:p>
        </p:txBody>
      </p:sp>
    </p:spTree>
    <p:extLst>
      <p:ext uri="{BB962C8B-B14F-4D97-AF65-F5344CB8AC3E}">
        <p14:creationId xmlns:p14="http://schemas.microsoft.com/office/powerpoint/2010/main" val="4042599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8AF4F-4414-4A09-8202-1B64BE7F6AE5}" type="datetimeFigureOut">
              <a:rPr lang="en-US" smtClean="0"/>
              <a:t>3/24/2018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1624E-DC12-41CD-A9E1-629DB94969F9}" type="slidenum">
              <a:rPr lang="en-US" smtClean="0"/>
              <a:t>‹#›</a:t>
            </a:fld>
            <a:endParaRPr lang="en-US"/>
          </a:p>
        </p:txBody>
      </p:sp>
    </p:spTree>
    <p:extLst>
      <p:ext uri="{BB962C8B-B14F-4D97-AF65-F5344CB8AC3E}">
        <p14:creationId xmlns:p14="http://schemas.microsoft.com/office/powerpoint/2010/main" val="25112143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A825F-F6BA-4E07-BB95-86BDD6C1511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DB37A95-97EA-44F1-AF86-986D55B5739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1893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By what is necessarily inferred</a:t>
            </a:r>
          </a:p>
          <a:p>
            <a:pPr marL="0" indent="0" algn="ctr">
              <a:buNone/>
            </a:pPr>
            <a:r>
              <a:rPr lang="en-US" sz="3200" dirty="0">
                <a:solidFill>
                  <a:srgbClr val="FF0000"/>
                </a:solidFill>
              </a:rPr>
              <a:t>Mark 9:1</a:t>
            </a:r>
          </a:p>
          <a:p>
            <a:pPr marL="0" indent="0" algn="ctr">
              <a:buNone/>
            </a:pPr>
            <a:r>
              <a:rPr lang="en-US" sz="3200" dirty="0"/>
              <a:t>And Jesus was saying to them, "Truly I say to you, there are some of those who are standing here who will not taste death until they see the kingdom of God after it has come with power."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979215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By what is necessarily inferred</a:t>
            </a:r>
          </a:p>
          <a:p>
            <a:pPr marL="0" indent="0" algn="ctr">
              <a:buNone/>
            </a:pPr>
            <a:r>
              <a:rPr lang="en-US" sz="3200" dirty="0">
                <a:solidFill>
                  <a:srgbClr val="FF0000"/>
                </a:solidFill>
              </a:rPr>
              <a:t>Hebrews 10:23-25</a:t>
            </a:r>
          </a:p>
          <a:p>
            <a:pPr marL="0" indent="0" algn="ctr">
              <a:buNone/>
            </a:pPr>
            <a:r>
              <a:rPr lang="en-US" sz="3200" dirty="0"/>
              <a:t>Let us hold fast the confession of our hope without wavering, for He who promised is faithful; and let us consider how to stimulate one another to love and good deeds, not forsaking our own assembling together, as is the habit of some, but encouraging one another; and all the more as you see the day drawing near. </a:t>
            </a:r>
          </a:p>
          <a:p>
            <a:pPr marL="0" indent="0" algn="ctr">
              <a:buNone/>
            </a:pPr>
            <a:endParaRPr lang="en-US" sz="3200" dirty="0"/>
          </a:p>
        </p:txBody>
      </p:sp>
    </p:spTree>
    <p:extLst>
      <p:ext uri="{BB962C8B-B14F-4D97-AF65-F5344CB8AC3E}">
        <p14:creationId xmlns:p14="http://schemas.microsoft.com/office/powerpoint/2010/main" val="2046428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By an approved example</a:t>
            </a:r>
          </a:p>
          <a:p>
            <a:pPr marL="0" indent="0" algn="ctr">
              <a:buNone/>
            </a:pPr>
            <a:r>
              <a:rPr lang="en-US" sz="3200" dirty="0">
                <a:solidFill>
                  <a:srgbClr val="FF0000"/>
                </a:solidFill>
              </a:rPr>
              <a:t>Acts 20:7</a:t>
            </a:r>
          </a:p>
          <a:p>
            <a:pPr marL="0" indent="0" algn="ctr">
              <a:buNone/>
            </a:pPr>
            <a:r>
              <a:rPr lang="en-US" sz="3200" dirty="0"/>
              <a:t>On the first day of the week, when we were gathered together to break bread, Paul began talking to them, intending to leave the next day, and he prolonged his message until midnight. </a:t>
            </a:r>
          </a:p>
          <a:p>
            <a:pPr marL="0" indent="0" algn="ctr">
              <a:buNone/>
            </a:pPr>
            <a:endParaRPr lang="en-US" sz="3200" dirty="0"/>
          </a:p>
        </p:txBody>
      </p:sp>
    </p:spTree>
    <p:extLst>
      <p:ext uri="{BB962C8B-B14F-4D97-AF65-F5344CB8AC3E}">
        <p14:creationId xmlns:p14="http://schemas.microsoft.com/office/powerpoint/2010/main" val="136527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By an approved example</a:t>
            </a:r>
          </a:p>
          <a:p>
            <a:pPr marL="0" indent="0" algn="ctr">
              <a:buNone/>
            </a:pPr>
            <a:r>
              <a:rPr lang="en-US" sz="3200" dirty="0">
                <a:solidFill>
                  <a:srgbClr val="FF0000"/>
                </a:solidFill>
              </a:rPr>
              <a:t>Philippians 4:15-16</a:t>
            </a:r>
          </a:p>
          <a:p>
            <a:pPr marL="0" indent="0" algn="ctr">
              <a:buNone/>
            </a:pPr>
            <a:r>
              <a:rPr lang="en-US" sz="3200" dirty="0"/>
              <a:t>You yourselves also know, Philippians, that at the first preaching of the gospel, after I left Macedonia, no church shared with me in the matter of giving and receiving but you alone; for even in Thessalonica you sent a gift more than once for my needs.</a:t>
            </a:r>
          </a:p>
          <a:p>
            <a:pPr marL="0" indent="0" algn="ctr">
              <a:buNone/>
            </a:pPr>
            <a:endParaRPr lang="en-US" sz="3200" dirty="0"/>
          </a:p>
        </p:txBody>
      </p:sp>
    </p:spTree>
    <p:extLst>
      <p:ext uri="{BB962C8B-B14F-4D97-AF65-F5344CB8AC3E}">
        <p14:creationId xmlns:p14="http://schemas.microsoft.com/office/powerpoint/2010/main" val="2883373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By an approved example</a:t>
            </a:r>
          </a:p>
          <a:p>
            <a:pPr marL="0" indent="0" algn="ctr">
              <a:buNone/>
            </a:pPr>
            <a:r>
              <a:rPr lang="en-US" sz="3200" dirty="0">
                <a:solidFill>
                  <a:srgbClr val="FF0000"/>
                </a:solidFill>
              </a:rPr>
              <a:t>Romans 15:26-27</a:t>
            </a:r>
          </a:p>
          <a:p>
            <a:pPr marL="0" indent="0" algn="ctr">
              <a:buNone/>
            </a:pPr>
            <a:r>
              <a:rPr lang="en-US" sz="3200" dirty="0"/>
              <a:t>For Macedonia and Achaia have been pleased to make a contribution for the poor among the saints in Jerusalem.  Yes, they were pleased to do so, and they are indebted to them. For if the Gentiles have shared in their spiritual things, they are indebted to minister to them also in material things.</a:t>
            </a:r>
          </a:p>
          <a:p>
            <a:pPr marL="0" indent="0" algn="ctr">
              <a:buNone/>
            </a:pPr>
            <a:endParaRPr lang="en-US" sz="3200" dirty="0"/>
          </a:p>
        </p:txBody>
      </p:sp>
    </p:spTree>
    <p:extLst>
      <p:ext uri="{BB962C8B-B14F-4D97-AF65-F5344CB8AC3E}">
        <p14:creationId xmlns:p14="http://schemas.microsoft.com/office/powerpoint/2010/main" val="725390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Two types – Generic authority</a:t>
            </a:r>
          </a:p>
          <a:p>
            <a:pPr marL="0" indent="0" algn="ctr">
              <a:buNone/>
            </a:pPr>
            <a:r>
              <a:rPr lang="en-US" sz="3200" dirty="0">
                <a:solidFill>
                  <a:srgbClr val="FF0000"/>
                </a:solidFill>
              </a:rPr>
              <a:t>Hebrews 10:24-25</a:t>
            </a:r>
          </a:p>
          <a:p>
            <a:pPr marL="0" indent="0" algn="ctr">
              <a:buNone/>
            </a:pPr>
            <a:r>
              <a:rPr lang="en-US" sz="3200" dirty="0"/>
              <a:t>and let us consider how to stimulate one another to love and good deeds, not forsaking our own assembling together, as is the habit of some, but encouraging one another; and all the more as you see the day drawing near. </a:t>
            </a:r>
          </a:p>
          <a:p>
            <a:pPr marL="0" indent="0" algn="ctr">
              <a:buNone/>
            </a:pPr>
            <a:endParaRPr lang="en-US" sz="3200" dirty="0"/>
          </a:p>
        </p:txBody>
      </p:sp>
    </p:spTree>
    <p:extLst>
      <p:ext uri="{BB962C8B-B14F-4D97-AF65-F5344CB8AC3E}">
        <p14:creationId xmlns:p14="http://schemas.microsoft.com/office/powerpoint/2010/main" val="2553196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Two types – Specific authority</a:t>
            </a:r>
          </a:p>
          <a:p>
            <a:pPr marL="0" indent="0" algn="ctr">
              <a:buNone/>
            </a:pPr>
            <a:r>
              <a:rPr lang="en-US" sz="3200" dirty="0">
                <a:solidFill>
                  <a:srgbClr val="FF0000"/>
                </a:solidFill>
              </a:rPr>
              <a:t>Genesis 6:13-14</a:t>
            </a:r>
          </a:p>
          <a:p>
            <a:pPr marL="0" indent="0" algn="ctr">
              <a:buNone/>
            </a:pPr>
            <a:r>
              <a:rPr lang="en-US" sz="3200" dirty="0"/>
              <a:t>Then God said to Noah, "The end of all flesh has come before Me; for the earth is filled with violence because of them; and behold, I am about to destroy them with the earth.  Make for yourself an ark of gopher wood; you shall make the ark with rooms, and shall cover it inside and out with pitch. </a:t>
            </a:r>
          </a:p>
          <a:p>
            <a:pPr marL="0" indent="0" algn="ctr">
              <a:buNone/>
            </a:pPr>
            <a:endParaRPr lang="en-US" sz="3200" dirty="0"/>
          </a:p>
        </p:txBody>
      </p:sp>
    </p:spTree>
    <p:extLst>
      <p:ext uri="{BB962C8B-B14F-4D97-AF65-F5344CB8AC3E}">
        <p14:creationId xmlns:p14="http://schemas.microsoft.com/office/powerpoint/2010/main" val="2962837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Two types – Specific authority</a:t>
            </a:r>
          </a:p>
          <a:p>
            <a:pPr marL="0" indent="0" algn="ctr">
              <a:buNone/>
            </a:pPr>
            <a:r>
              <a:rPr lang="en-US" sz="3200" dirty="0">
                <a:solidFill>
                  <a:srgbClr val="FF0000"/>
                </a:solidFill>
              </a:rPr>
              <a:t>1 Corinthians 11:23-25</a:t>
            </a:r>
          </a:p>
          <a:p>
            <a:pPr marL="0" indent="0" algn="ctr">
              <a:buNone/>
            </a:pPr>
            <a:r>
              <a:rPr lang="en-US" sz="3200" dirty="0"/>
              <a:t>For I received from the Lord that which I also delivered to you, that the Lord Jesus in the night in which He was betrayed took bread; and when He had given thanks, He broke it and said, "This is My body, which is for you; do this in remembrance of Me."  In the same way He took  the cup also after supper, saying, "This cup is the new covenant in My blood; do this, as often as you drink it, in remembrance of Me." </a:t>
            </a:r>
          </a:p>
          <a:p>
            <a:pPr marL="0" indent="0" algn="ctr">
              <a:buNone/>
            </a:pPr>
            <a:endParaRPr lang="en-US" sz="3200" dirty="0"/>
          </a:p>
        </p:txBody>
      </p:sp>
    </p:spTree>
    <p:extLst>
      <p:ext uri="{BB962C8B-B14F-4D97-AF65-F5344CB8AC3E}">
        <p14:creationId xmlns:p14="http://schemas.microsoft.com/office/powerpoint/2010/main" val="351056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Two types – Specific authority</a:t>
            </a:r>
          </a:p>
          <a:p>
            <a:pPr marL="0" indent="0" algn="ctr">
              <a:buNone/>
            </a:pPr>
            <a:r>
              <a:rPr lang="en-US" sz="3200" dirty="0">
                <a:solidFill>
                  <a:srgbClr val="FF0000"/>
                </a:solidFill>
              </a:rPr>
              <a:t>Ephesians 5:19</a:t>
            </a:r>
          </a:p>
          <a:p>
            <a:pPr marL="0" indent="0" algn="ctr">
              <a:buNone/>
            </a:pPr>
            <a:r>
              <a:rPr lang="en-US" sz="3200" dirty="0"/>
              <a:t>speaking to one another in psalms and hymns and spiritual songs, singing and making melody with your heart to the Lord;</a:t>
            </a:r>
          </a:p>
          <a:p>
            <a:pPr marL="0" indent="0" algn="ctr">
              <a:buNone/>
            </a:pPr>
            <a:endParaRPr lang="en-US" sz="3200" dirty="0"/>
          </a:p>
        </p:txBody>
      </p:sp>
    </p:spTree>
    <p:extLst>
      <p:ext uri="{BB962C8B-B14F-4D97-AF65-F5344CB8AC3E}">
        <p14:creationId xmlns:p14="http://schemas.microsoft.com/office/powerpoint/2010/main" val="3976862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Two types – Specific authority</a:t>
            </a:r>
          </a:p>
          <a:p>
            <a:pPr marL="0" indent="0" algn="ctr">
              <a:buNone/>
            </a:pPr>
            <a:r>
              <a:rPr lang="en-US" sz="3200" dirty="0">
                <a:solidFill>
                  <a:srgbClr val="FF0000"/>
                </a:solidFill>
              </a:rPr>
              <a:t>Colossians 3:16</a:t>
            </a:r>
            <a:endParaRPr lang="en-US" sz="3200" dirty="0"/>
          </a:p>
          <a:p>
            <a:pPr marL="0" indent="0" algn="ctr">
              <a:buNone/>
            </a:pPr>
            <a:r>
              <a:rPr lang="en-US" sz="3200" dirty="0"/>
              <a:t>Let the word of Christ richly dwell within you, with all wisdom teaching and admonishing one another with psalms and hymns and spiritual songs, singing with thankfulness in your hearts to God.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214069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solidFill>
                  <a:srgbClr val="FF0000"/>
                </a:solidFill>
              </a:rPr>
              <a:t>John 4:19-24</a:t>
            </a:r>
          </a:p>
          <a:p>
            <a:pPr marL="0" indent="0" algn="ctr">
              <a:buNone/>
            </a:pPr>
            <a:r>
              <a:rPr lang="en-US" sz="3200" dirty="0"/>
              <a:t>The woman said to Him, "Sir, I perceive that You are a prophet.  Our fathers worshiped in this mountain, and you people say that in Jerusalem is the place where men ought to worship." Jesus said to her, "Woman, believe Me, an hour is coming when neither in this mountain nor in Jerusalem will you worship the Father.  You worship what you do not know; we worship what we know, for salvation is from the Jews.  But an hour is coming, and now is, when the true worshipers will worship the Father in spirit and truth; for such people the Father seeks to be His worshipers.  God is spirit, and those who worship Him must worship in spirit and truth." </a:t>
            </a:r>
          </a:p>
          <a:p>
            <a:pPr marL="0" indent="0" algn="ctr">
              <a:buNone/>
            </a:pPr>
            <a:endParaRPr lang="en-US" sz="3200" dirty="0"/>
          </a:p>
        </p:txBody>
      </p:sp>
    </p:spTree>
    <p:extLst>
      <p:ext uri="{BB962C8B-B14F-4D97-AF65-F5344CB8AC3E}">
        <p14:creationId xmlns:p14="http://schemas.microsoft.com/office/powerpoint/2010/main" val="63824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Two types – Specific authority</a:t>
            </a:r>
          </a:p>
          <a:p>
            <a:pPr marL="0" indent="0" algn="ctr">
              <a:buNone/>
            </a:pPr>
            <a:r>
              <a:rPr lang="en-US" sz="3200" dirty="0">
                <a:solidFill>
                  <a:srgbClr val="FF0000"/>
                </a:solidFill>
              </a:rPr>
              <a:t>1 Corinthians 16:1-2</a:t>
            </a:r>
          </a:p>
          <a:p>
            <a:pPr marL="0" indent="0" algn="ctr">
              <a:buNone/>
            </a:pPr>
            <a:r>
              <a:rPr lang="en-US" sz="3200" dirty="0"/>
              <a:t>Now concerning the collection for the saints, as I directed the churches of Galatia, so do you also.  On the first day of every week each one of you is to put aside and save, as he may prosper, so that no collections be made when I come. </a:t>
            </a:r>
          </a:p>
          <a:p>
            <a:pPr marL="0" indent="0" algn="ctr">
              <a:buNone/>
            </a:pPr>
            <a:endParaRPr lang="en-US" sz="3200" dirty="0"/>
          </a:p>
        </p:txBody>
      </p:sp>
    </p:spTree>
    <p:extLst>
      <p:ext uri="{BB962C8B-B14F-4D97-AF65-F5344CB8AC3E}">
        <p14:creationId xmlns:p14="http://schemas.microsoft.com/office/powerpoint/2010/main" val="2646049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We cannot go beyond the Lord’s authority</a:t>
            </a:r>
          </a:p>
          <a:p>
            <a:pPr marL="0" indent="0" algn="ctr">
              <a:buNone/>
            </a:pPr>
            <a:r>
              <a:rPr lang="en-US" sz="3200" dirty="0">
                <a:solidFill>
                  <a:srgbClr val="FF0000"/>
                </a:solidFill>
              </a:rPr>
              <a:t>2 John 9</a:t>
            </a:r>
          </a:p>
          <a:p>
            <a:pPr marL="0" indent="0" algn="ctr">
              <a:buNone/>
            </a:pPr>
            <a:r>
              <a:rPr lang="en-US" sz="3200" dirty="0"/>
              <a:t>Anyone who goes too far and does not abide in the teaching of Christ, does not have God; the one who abides in the teaching, he has both the Father and the Son. </a:t>
            </a:r>
          </a:p>
          <a:p>
            <a:pPr marL="0" indent="0" algn="ctr">
              <a:buNone/>
            </a:pPr>
            <a:endParaRPr lang="en-US" sz="3200" dirty="0"/>
          </a:p>
        </p:txBody>
      </p:sp>
    </p:spTree>
    <p:extLst>
      <p:ext uri="{BB962C8B-B14F-4D97-AF65-F5344CB8AC3E}">
        <p14:creationId xmlns:p14="http://schemas.microsoft.com/office/powerpoint/2010/main" val="562586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981200" y="1251438"/>
            <a:ext cx="8229600"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973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endParaRPr lang="en-US" sz="3200" dirty="0"/>
          </a:p>
          <a:p>
            <a:pPr marL="0" indent="0" algn="ctr">
              <a:buNone/>
            </a:pPr>
            <a:r>
              <a:rPr lang="en-US" sz="3200" dirty="0">
                <a:solidFill>
                  <a:srgbClr val="FF0000"/>
                </a:solidFill>
              </a:rPr>
              <a:t>1 Corinthians 1:10</a:t>
            </a:r>
          </a:p>
          <a:p>
            <a:pPr marL="0" indent="0" algn="ctr">
              <a:buNone/>
            </a:pPr>
            <a:r>
              <a:rPr lang="en-US" sz="3200" dirty="0"/>
              <a:t>Now I exhort you, brethren, by the name of our Lord Jesus Christ, that you all agree and that there be no divisions among you, but that you be made complete in the same mind and in the same judgment.</a:t>
            </a:r>
          </a:p>
          <a:p>
            <a:pPr marL="0" indent="0" algn="ctr">
              <a:buNone/>
            </a:pPr>
            <a:endParaRPr lang="en-US" sz="3200" dirty="0"/>
          </a:p>
        </p:txBody>
      </p:sp>
    </p:spTree>
    <p:extLst>
      <p:ext uri="{BB962C8B-B14F-4D97-AF65-F5344CB8AC3E}">
        <p14:creationId xmlns:p14="http://schemas.microsoft.com/office/powerpoint/2010/main" val="262044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endParaRPr lang="en-US" sz="3200" dirty="0"/>
          </a:p>
          <a:p>
            <a:pPr marL="0" indent="0" algn="ctr">
              <a:buNone/>
            </a:pPr>
            <a:r>
              <a:rPr lang="en-US" sz="3200" dirty="0">
                <a:solidFill>
                  <a:srgbClr val="FF0000"/>
                </a:solidFill>
              </a:rPr>
              <a:t>John 17:20-21</a:t>
            </a:r>
          </a:p>
          <a:p>
            <a:pPr marL="0" indent="0" algn="ctr">
              <a:buNone/>
            </a:pPr>
            <a:r>
              <a:rPr lang="en-US" sz="3200" dirty="0"/>
              <a:t>"I do not ask on behalf of these alone, but for those also who believe in Me through their word; that they may all be one; even as You, Father, are in Me and I in You, that they also may be in Us, so that the world may believe that You sent Me.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556075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By an expressed statement or command</a:t>
            </a:r>
          </a:p>
          <a:p>
            <a:pPr marL="0" indent="0" algn="ctr">
              <a:buNone/>
            </a:pPr>
            <a:r>
              <a:rPr lang="en-US" sz="3200" dirty="0">
                <a:solidFill>
                  <a:srgbClr val="FF0000"/>
                </a:solidFill>
              </a:rPr>
              <a:t>Luke 22:19-20</a:t>
            </a:r>
          </a:p>
          <a:p>
            <a:pPr marL="0" indent="0" algn="ctr">
              <a:buNone/>
            </a:pPr>
            <a:r>
              <a:rPr lang="en-US" sz="3200" dirty="0"/>
              <a:t>And when He had taken some bread and  given thanks, He broke it and gave it to them, saying, "This is My body which is given for you; do this in remembrance of Me."  And in the same way He took the cup after they had eaten, saying, "This cup which is poured out for you is the new covenant in My blood. </a:t>
            </a:r>
          </a:p>
          <a:p>
            <a:pPr marL="0" indent="0" algn="ctr">
              <a:buNone/>
            </a:pPr>
            <a:endParaRPr lang="en-US" sz="3200" dirty="0"/>
          </a:p>
        </p:txBody>
      </p:sp>
    </p:spTree>
    <p:extLst>
      <p:ext uri="{BB962C8B-B14F-4D97-AF65-F5344CB8AC3E}">
        <p14:creationId xmlns:p14="http://schemas.microsoft.com/office/powerpoint/2010/main" val="249811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By an expressed statement or command</a:t>
            </a:r>
          </a:p>
          <a:p>
            <a:pPr marL="0" indent="0" algn="ctr">
              <a:buNone/>
            </a:pPr>
            <a:r>
              <a:rPr lang="en-US" sz="3200" dirty="0">
                <a:solidFill>
                  <a:srgbClr val="FF0000"/>
                </a:solidFill>
              </a:rPr>
              <a:t>Matthew 28:18-20</a:t>
            </a:r>
          </a:p>
          <a:p>
            <a:pPr marL="0" indent="0" algn="ctr">
              <a:buNone/>
            </a:pPr>
            <a:r>
              <a:rPr lang="en-US" sz="3200" dirty="0"/>
              <a:t>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081880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By an expressed statement or command</a:t>
            </a:r>
          </a:p>
          <a:p>
            <a:pPr marL="0" indent="0" algn="ctr">
              <a:buNone/>
            </a:pPr>
            <a:r>
              <a:rPr lang="en-US" sz="3200" dirty="0">
                <a:solidFill>
                  <a:srgbClr val="FF0000"/>
                </a:solidFill>
              </a:rPr>
              <a:t>Acts 2:37-38</a:t>
            </a:r>
          </a:p>
          <a:p>
            <a:pPr marL="0" indent="0" algn="ctr">
              <a:buNone/>
            </a:pPr>
            <a:r>
              <a:rPr lang="en-US" sz="3200" dirty="0"/>
              <a:t>Now when they heard this, they were pierced to the heart, and said to Peter and the rest of the apostles, "Brethren, what shall we do?"  Peter said to them, "Repent, and each of you be baptized in the name of Jesus Christ for the forgiveness of your sins; and you will receive the gift of the Holy Spirit.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975438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a:bodyPr>
          <a:lstStyle/>
          <a:p>
            <a:pPr marL="0" indent="0" algn="ctr">
              <a:buNone/>
            </a:pPr>
            <a:r>
              <a:rPr lang="en-US" sz="3200" dirty="0"/>
              <a:t>By an expressed statement or command</a:t>
            </a:r>
          </a:p>
          <a:p>
            <a:pPr marL="0" indent="0" algn="ctr">
              <a:buNone/>
            </a:pPr>
            <a:r>
              <a:rPr lang="en-US" sz="3200" dirty="0">
                <a:solidFill>
                  <a:srgbClr val="FF0000"/>
                </a:solidFill>
              </a:rPr>
              <a:t>Acts 22:16</a:t>
            </a:r>
          </a:p>
          <a:p>
            <a:pPr marL="0" indent="0" algn="ctr">
              <a:buNone/>
            </a:pPr>
            <a:r>
              <a:rPr lang="en-US" sz="3200" dirty="0"/>
              <a:t>'Now why do you delay? Get up and be baptized, and wash away your sins, calling on His name.' </a:t>
            </a:r>
          </a:p>
          <a:p>
            <a:pPr marL="0" indent="0" algn="ctr">
              <a:buNone/>
            </a:pPr>
            <a:endParaRPr lang="en-US" sz="3200" dirty="0"/>
          </a:p>
        </p:txBody>
      </p:sp>
    </p:spTree>
    <p:extLst>
      <p:ext uri="{BB962C8B-B14F-4D97-AF65-F5344CB8AC3E}">
        <p14:creationId xmlns:p14="http://schemas.microsoft.com/office/powerpoint/2010/main" val="2098763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DFB5-D458-4FB2-94D6-0C4BEC7B6B8A}"/>
              </a:ext>
            </a:extLst>
          </p:cNvPr>
          <p:cNvSpPr>
            <a:spLocks noGrp="1"/>
          </p:cNvSpPr>
          <p:nvPr>
            <p:ph type="title"/>
          </p:nvPr>
        </p:nvSpPr>
        <p:spPr>
          <a:xfrm>
            <a:off x="838200" y="365126"/>
            <a:ext cx="10515600" cy="895504"/>
          </a:xfrm>
        </p:spPr>
        <p:txBody>
          <a:bodyPr>
            <a:normAutofit/>
          </a:bodyPr>
          <a:lstStyle/>
          <a:p>
            <a:pPr algn="ctr"/>
            <a:r>
              <a:rPr lang="en-US" sz="4000" dirty="0"/>
              <a:t>Establishing Divine Authority</a:t>
            </a:r>
          </a:p>
        </p:txBody>
      </p:sp>
      <p:sp>
        <p:nvSpPr>
          <p:cNvPr id="3" name="Content Placeholder 2">
            <a:extLst>
              <a:ext uri="{FF2B5EF4-FFF2-40B4-BE49-F238E27FC236}">
                <a16:creationId xmlns:a16="http://schemas.microsoft.com/office/drawing/2014/main" id="{3E177A4E-84C0-4C26-B0B1-AFBC7E446419}"/>
              </a:ext>
            </a:extLst>
          </p:cNvPr>
          <p:cNvSpPr>
            <a:spLocks noGrp="1"/>
          </p:cNvSpPr>
          <p:nvPr>
            <p:ph idx="1"/>
          </p:nvPr>
        </p:nvSpPr>
        <p:spPr>
          <a:xfrm>
            <a:off x="838200" y="1260630"/>
            <a:ext cx="10515600" cy="5597370"/>
          </a:xfrm>
        </p:spPr>
        <p:txBody>
          <a:bodyPr>
            <a:normAutofit lnSpcReduction="10000"/>
          </a:bodyPr>
          <a:lstStyle/>
          <a:p>
            <a:pPr marL="0" indent="0" algn="ctr">
              <a:buNone/>
            </a:pPr>
            <a:r>
              <a:rPr lang="en-US" sz="3200" dirty="0"/>
              <a:t>By what is necessarily inferred</a:t>
            </a:r>
          </a:p>
          <a:p>
            <a:pPr marL="0" indent="0" algn="ctr">
              <a:buNone/>
            </a:pPr>
            <a:r>
              <a:rPr lang="en-US" sz="3200" dirty="0">
                <a:solidFill>
                  <a:srgbClr val="FF0000"/>
                </a:solidFill>
              </a:rPr>
              <a:t>Matthew 3:13-17</a:t>
            </a:r>
          </a:p>
          <a:p>
            <a:pPr marL="0" indent="0" algn="ctr">
              <a:buNone/>
            </a:pPr>
            <a:r>
              <a:rPr lang="en-US" sz="3200" dirty="0"/>
              <a:t>Then Jesus arrived from Galilee at the Jordan coming to John, to be baptized by him.  But John tried to prevent Him, saying, "I have need to be baptized by You, and do You come to me?"  But Jesus answering said to him, "Permit it at this time; for in this way it is fitting for us to fulfill all righteousness." Then he permitted Him.  After being baptized, Jesus came up immediately from the water; and behold, the heavens were opened, and he saw the Spirit of God descending as a dove and  lighting on Him, and behold, a voice out of the heavens said, "This is My beloved Son, in whom I am well-pleased."</a:t>
            </a:r>
          </a:p>
          <a:p>
            <a:pPr marL="0" indent="0" algn="ctr">
              <a:buNone/>
            </a:pPr>
            <a:endParaRPr lang="en-US" sz="3200" dirty="0"/>
          </a:p>
        </p:txBody>
      </p:sp>
    </p:spTree>
    <p:extLst>
      <p:ext uri="{BB962C8B-B14F-4D97-AF65-F5344CB8AC3E}">
        <p14:creationId xmlns:p14="http://schemas.microsoft.com/office/powerpoint/2010/main" val="1018167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90</TotalTime>
  <Words>1451</Words>
  <Application>Microsoft Office PowerPoint</Application>
  <PresentationFormat>Widescreen</PresentationFormat>
  <Paragraphs>90</Paragraphs>
  <Slides>23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Calibri Light</vt:lpstr>
      <vt:lpstr>Office Theme</vt:lpstr>
      <vt:lpstr>1_Office Theme</vt:lpstr>
      <vt:lpstr>PowerPoint Presentation</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Establishing Divine Authority</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Webb</dc:creator>
  <cp:lastModifiedBy>Norm Webb</cp:lastModifiedBy>
  <cp:revision>13</cp:revision>
  <dcterms:created xsi:type="dcterms:W3CDTF">2018-03-24T19:21:17Z</dcterms:created>
  <dcterms:modified xsi:type="dcterms:W3CDTF">2018-03-24T20:51:22Z</dcterms:modified>
</cp:coreProperties>
</file>