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AE26-18EA-4C54-8170-54F8529B46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93E6BE-E7CA-4FC5-98DA-40AE018C1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10DFD-57A3-4EA9-9462-08C61488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1D7B48-FFBE-4790-A4A8-3B5ECA02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BD8F6-73DE-404C-AC07-A25B7048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E9E4-E7CF-4530-AF8A-4AEABBC17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23A179-D70F-4B20-AC38-3141EAC84D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5C4218-BF4A-4337-88E0-568C62BAF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A7393-4A70-49CD-A067-C02F81065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275C6-0E57-42AE-8332-576B9D62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3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15C6FF-91D2-4D24-8B59-AB4141069D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CF7DD-57B2-4992-903D-1BC9DF9934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A6538-3E00-47A1-9FF2-584C54F91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A7368-49E4-448B-A939-5A609B576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87DA2-407F-42BB-A00C-3E80A540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1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47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018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81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662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44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596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13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B8DC4-2A49-4664-A087-B93096573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91CE5-B890-4CDC-9C89-B89CB9713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647CD-25DC-425E-8DE9-96C09A428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0184B-158F-45F1-BDDB-27F8FD5B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F5D2B-23CD-4ADB-99DD-D7CA5220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614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25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84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3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53E44-A8CC-442B-92F0-0AD704FA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809F83-FC0C-4733-BB42-050B09B4F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521D8E-FACF-41CD-9B9C-82CC6587C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B77D2-8299-413C-9269-38CB83794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0660D-057E-43F6-B0EC-E4EC4699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10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508AC-9BC7-42C4-96EB-DF5AE87A4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BECA5-5FD4-4F42-99E5-944ACCBA5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5743F-A530-419B-A257-C25823F80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F91794-DDFB-410F-B3C0-7E7153325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007A1-3918-4AC7-B00C-69EF358EF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451429-5B3B-41FC-902E-11257D10C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68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8164-8189-4CA9-9A97-B77974F5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A79B9-F5C9-4F20-AF30-4B095AED1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0F9DB5-9D6F-4312-83CC-7C8347E98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27153A-6A70-48D6-B3AC-90D4C5F29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5E521-8603-4131-A827-61F2210DFF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CA069-9B07-44B6-AF7C-A7C1908ED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26FE5-A3D3-47C1-A349-D4964FD4E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53581D-CD0C-4C1A-AC66-07B90E13C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3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CD1DA-3DDE-4417-B981-05B7571C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5F86D-53C2-4555-81A7-EFFAE363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CE1796-0E25-493E-ABA0-8035ED75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66413A-D352-459C-80D7-9184B9DC6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0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979CF-CC89-47F7-A8E9-5003003C9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1CF59C-95B7-4B58-96F5-4943A9BDD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091BD-21A5-477F-B1BE-11010F48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96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58266-C6CA-4BE0-9AD8-D9FBB237C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9A860-F10B-48D6-9609-49B89D958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C0978-8CAF-43A3-AADE-45957ABA9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9D445-99F8-44C4-8AFB-766E2763D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5893B-2E6D-4B28-A7A2-A37A9AC4A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05A11B-4766-4F77-9174-94CCA49A6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35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B87FD-1AD4-4E37-AB5D-AF8270948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CF14C-AAC2-4D29-93F9-170C4C239C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E5EBA-6250-4067-89C4-2509647EE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F2F3D-2911-4091-8A99-5E3A11E57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999B9-AA5C-448D-8ABF-1D11515B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02C48-AB56-4330-BDD3-4DE705A67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4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FBCC21-0693-48F9-9F17-C7780E9B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3CBD77-FC4F-4966-B202-4BDBB3D4D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AB5D-F1E7-440E-B72D-99936C649C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B93A6-61CC-4BFF-8F3F-7E936DB8C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C0916-12B3-4A5E-908D-5948BC1C4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8BA8F-326C-4E67-98E8-581A92B89500}" type="datetimeFigureOut">
              <a:rPr lang="en-US" smtClean="0"/>
              <a:t>3/24/2018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71468-4BF9-4AD6-840B-6E3BBAEB2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77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0AE59-4B96-47A5-A6E4-D6D8FC7897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8096F0-D6F5-4C6C-ACC0-55871D6DD4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84144-5EE5-4DA0-98BB-290BC8954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39541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</a:rPr>
              <a:t>What brings you happiness?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A3BB75-5691-40AC-A5B8-FFE346779A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91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8FD105-B01F-407D-92DC-C28082D7F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644" y="-79899"/>
            <a:ext cx="4705164" cy="693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92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8D73DF-B6E8-4FEA-801F-B6BBDF6D3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12054"/>
            <a:ext cx="12315825" cy="864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21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654C-9948-4E8C-8584-6A16A58B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Blessed - </a:t>
            </a:r>
            <a:r>
              <a:rPr lang="en-US" sz="3600" dirty="0" err="1">
                <a:solidFill>
                  <a:schemeClr val="bg1"/>
                </a:solidFill>
              </a:rPr>
              <a:t>makarios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0EF2-0C04-44A1-A784-E007BB5B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0"/>
            <a:ext cx="10515600" cy="54908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In the original meaning it describes the “blessed”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happy state of the gods as opposed to the state of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mortal man. Among the Greeks of Jesus’ day only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the gods were truly The Blessed Ones.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As used in the beatitudes, “blessed” conveys the highest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 form of spiritual and moral prosperity.</a:t>
            </a:r>
          </a:p>
        </p:txBody>
      </p:sp>
    </p:spTree>
    <p:extLst>
      <p:ext uri="{BB962C8B-B14F-4D97-AF65-F5344CB8AC3E}">
        <p14:creationId xmlns:p14="http://schemas.microsoft.com/office/powerpoint/2010/main" val="3840292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654C-9948-4E8C-8584-6A16A58B3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Blessed - </a:t>
            </a:r>
            <a:r>
              <a:rPr lang="en-US" sz="3600" dirty="0" err="1">
                <a:solidFill>
                  <a:schemeClr val="bg1"/>
                </a:solidFill>
              </a:rPr>
              <a:t>makarios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80EF2-0C04-44A1-A784-E007BB5B0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7160"/>
            <a:ext cx="10515600" cy="54908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In the beatitudes the Lord indicates not only the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characters that are blessed, but the nature of that which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 is the highest good. – W.E. Vine</a:t>
            </a: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True happiness is in character, not circumstances. Apart from God, all that man acquires to bring happiness can only bring a temporary state of well being that will eventually add to one’s misery and problems. – Jimmy </a:t>
            </a:r>
            <a:r>
              <a:rPr lang="en-US" sz="3200" dirty="0" err="1">
                <a:solidFill>
                  <a:schemeClr val="bg1"/>
                </a:solidFill>
              </a:rPr>
              <a:t>Tuten</a:t>
            </a: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The opposite of human standards. Those in Christ’s kingdom.</a:t>
            </a:r>
          </a:p>
        </p:txBody>
      </p:sp>
    </p:spTree>
    <p:extLst>
      <p:ext uri="{BB962C8B-B14F-4D97-AF65-F5344CB8AC3E}">
        <p14:creationId xmlns:p14="http://schemas.microsoft.com/office/powerpoint/2010/main" val="1182198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F9C31-C3EB-46F0-9BE0-F1CCAA9A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87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The beatitudes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6019D-AFE1-4A92-901C-70F0F3E47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5938"/>
            <a:ext cx="10515600" cy="5402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</a:rPr>
              <a:t>Matthew 5:3-12</a:t>
            </a:r>
          </a:p>
        </p:txBody>
      </p:sp>
    </p:spTree>
    <p:extLst>
      <p:ext uri="{BB962C8B-B14F-4D97-AF65-F5344CB8AC3E}">
        <p14:creationId xmlns:p14="http://schemas.microsoft.com/office/powerpoint/2010/main" val="1986507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9FE66-8296-42C8-8C85-C507E3A4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0FE9C-8938-439B-B86C-B0C509DD20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7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160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1_Office Theme</vt:lpstr>
      <vt:lpstr>PowerPoint Presentation</vt:lpstr>
      <vt:lpstr>What brings you happiness?</vt:lpstr>
      <vt:lpstr>PowerPoint Presentation</vt:lpstr>
      <vt:lpstr>PowerPoint Presentation</vt:lpstr>
      <vt:lpstr>Blessed - makarios</vt:lpstr>
      <vt:lpstr>Blessed - makarios</vt:lpstr>
      <vt:lpstr>The beatitudes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 Webb</dc:creator>
  <cp:lastModifiedBy>Norm Webb</cp:lastModifiedBy>
  <cp:revision>9</cp:revision>
  <dcterms:created xsi:type="dcterms:W3CDTF">2018-03-23T21:44:00Z</dcterms:created>
  <dcterms:modified xsi:type="dcterms:W3CDTF">2018-03-24T16:34:53Z</dcterms:modified>
</cp:coreProperties>
</file>