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60" r:id="rId5"/>
    <p:sldId id="262" r:id="rId6"/>
    <p:sldId id="263" r:id="rId7"/>
    <p:sldId id="264" r:id="rId8"/>
    <p:sldId id="265" r:id="rId9"/>
    <p:sldId id="266" r:id="rId10"/>
    <p:sldId id="284"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5" r:id="rId28"/>
    <p:sldId id="25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sorterViewPr>
    <p:cViewPr>
      <p:scale>
        <a:sx n="100" d="100"/>
        <a:sy n="100" d="100"/>
      </p:scale>
      <p:origin x="0" y="-4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BB1D1-D587-446D-82FA-67A16B9818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EB7296-F83B-47A1-BEC2-84CCA882DF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97FF96-2196-4243-84A1-ED6B35874502}"/>
              </a:ext>
            </a:extLst>
          </p:cNvPr>
          <p:cNvSpPr>
            <a:spLocks noGrp="1"/>
          </p:cNvSpPr>
          <p:nvPr>
            <p:ph type="dt" sz="half" idx="10"/>
          </p:nvPr>
        </p:nvSpPr>
        <p:spPr/>
        <p:txBody>
          <a:bodyPr/>
          <a:lstStyle/>
          <a:p>
            <a:fld id="{AAB7D30D-371D-4411-8D2F-69B9427C2DAA}" type="datetimeFigureOut">
              <a:rPr lang="en-US" smtClean="0"/>
              <a:t>3/17/2018</a:t>
            </a:fld>
            <a:endParaRPr lang="en-US"/>
          </a:p>
        </p:txBody>
      </p:sp>
      <p:sp>
        <p:nvSpPr>
          <p:cNvPr id="5" name="Footer Placeholder 4">
            <a:extLst>
              <a:ext uri="{FF2B5EF4-FFF2-40B4-BE49-F238E27FC236}">
                <a16:creationId xmlns:a16="http://schemas.microsoft.com/office/drawing/2014/main" id="{478B306F-E08A-4220-B2EF-B5DC4EF918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84EA76-387C-472F-8D4B-3D362D2C7810}"/>
              </a:ext>
            </a:extLst>
          </p:cNvPr>
          <p:cNvSpPr>
            <a:spLocks noGrp="1"/>
          </p:cNvSpPr>
          <p:nvPr>
            <p:ph type="sldNum" sz="quarter" idx="12"/>
          </p:nvPr>
        </p:nvSpPr>
        <p:spPr/>
        <p:txBody>
          <a:bodyPr/>
          <a:lstStyle/>
          <a:p>
            <a:fld id="{229B2B4F-E309-4ABD-ADE1-B462852E13A9}" type="slidenum">
              <a:rPr lang="en-US" smtClean="0"/>
              <a:t>‹#›</a:t>
            </a:fld>
            <a:endParaRPr lang="en-US"/>
          </a:p>
        </p:txBody>
      </p:sp>
    </p:spTree>
    <p:extLst>
      <p:ext uri="{BB962C8B-B14F-4D97-AF65-F5344CB8AC3E}">
        <p14:creationId xmlns:p14="http://schemas.microsoft.com/office/powerpoint/2010/main" val="1859144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3871E-771A-4764-9A3A-4EC640D238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A857BB5-2708-478C-9450-E24CA975554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52D050-3BA4-4D7B-BF93-5FDDF5605AEB}"/>
              </a:ext>
            </a:extLst>
          </p:cNvPr>
          <p:cNvSpPr>
            <a:spLocks noGrp="1"/>
          </p:cNvSpPr>
          <p:nvPr>
            <p:ph type="dt" sz="half" idx="10"/>
          </p:nvPr>
        </p:nvSpPr>
        <p:spPr/>
        <p:txBody>
          <a:bodyPr/>
          <a:lstStyle/>
          <a:p>
            <a:fld id="{AAB7D30D-371D-4411-8D2F-69B9427C2DAA}" type="datetimeFigureOut">
              <a:rPr lang="en-US" smtClean="0"/>
              <a:t>3/17/2018</a:t>
            </a:fld>
            <a:endParaRPr lang="en-US"/>
          </a:p>
        </p:txBody>
      </p:sp>
      <p:sp>
        <p:nvSpPr>
          <p:cNvPr id="5" name="Footer Placeholder 4">
            <a:extLst>
              <a:ext uri="{FF2B5EF4-FFF2-40B4-BE49-F238E27FC236}">
                <a16:creationId xmlns:a16="http://schemas.microsoft.com/office/drawing/2014/main" id="{F320C956-BEA1-4629-B989-E57D275D18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0C7041-B5AA-4963-A7CE-1A7A5A09C3F2}"/>
              </a:ext>
            </a:extLst>
          </p:cNvPr>
          <p:cNvSpPr>
            <a:spLocks noGrp="1"/>
          </p:cNvSpPr>
          <p:nvPr>
            <p:ph type="sldNum" sz="quarter" idx="12"/>
          </p:nvPr>
        </p:nvSpPr>
        <p:spPr/>
        <p:txBody>
          <a:bodyPr/>
          <a:lstStyle/>
          <a:p>
            <a:fld id="{229B2B4F-E309-4ABD-ADE1-B462852E13A9}" type="slidenum">
              <a:rPr lang="en-US" smtClean="0"/>
              <a:t>‹#›</a:t>
            </a:fld>
            <a:endParaRPr lang="en-US"/>
          </a:p>
        </p:txBody>
      </p:sp>
    </p:spTree>
    <p:extLst>
      <p:ext uri="{BB962C8B-B14F-4D97-AF65-F5344CB8AC3E}">
        <p14:creationId xmlns:p14="http://schemas.microsoft.com/office/powerpoint/2010/main" val="3074738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D1497C-1522-41CE-AA07-7567928783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3EDDFE-5E2F-4428-9D4C-FB698BA95B4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DB422B-4FDF-4B0C-B9ED-25D0C69AA9CF}"/>
              </a:ext>
            </a:extLst>
          </p:cNvPr>
          <p:cNvSpPr>
            <a:spLocks noGrp="1"/>
          </p:cNvSpPr>
          <p:nvPr>
            <p:ph type="dt" sz="half" idx="10"/>
          </p:nvPr>
        </p:nvSpPr>
        <p:spPr/>
        <p:txBody>
          <a:bodyPr/>
          <a:lstStyle/>
          <a:p>
            <a:fld id="{AAB7D30D-371D-4411-8D2F-69B9427C2DAA}" type="datetimeFigureOut">
              <a:rPr lang="en-US" smtClean="0"/>
              <a:t>3/17/2018</a:t>
            </a:fld>
            <a:endParaRPr lang="en-US"/>
          </a:p>
        </p:txBody>
      </p:sp>
      <p:sp>
        <p:nvSpPr>
          <p:cNvPr id="5" name="Footer Placeholder 4">
            <a:extLst>
              <a:ext uri="{FF2B5EF4-FFF2-40B4-BE49-F238E27FC236}">
                <a16:creationId xmlns:a16="http://schemas.microsoft.com/office/drawing/2014/main" id="{F1A11BDF-8C07-4F0F-8887-633831C6A3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B77EC4-FB0D-49CE-AF50-5B09F3B92C2E}"/>
              </a:ext>
            </a:extLst>
          </p:cNvPr>
          <p:cNvSpPr>
            <a:spLocks noGrp="1"/>
          </p:cNvSpPr>
          <p:nvPr>
            <p:ph type="sldNum" sz="quarter" idx="12"/>
          </p:nvPr>
        </p:nvSpPr>
        <p:spPr/>
        <p:txBody>
          <a:bodyPr/>
          <a:lstStyle/>
          <a:p>
            <a:fld id="{229B2B4F-E309-4ABD-ADE1-B462852E13A9}" type="slidenum">
              <a:rPr lang="en-US" smtClean="0"/>
              <a:t>‹#›</a:t>
            </a:fld>
            <a:endParaRPr lang="en-US"/>
          </a:p>
        </p:txBody>
      </p:sp>
    </p:spTree>
    <p:extLst>
      <p:ext uri="{BB962C8B-B14F-4D97-AF65-F5344CB8AC3E}">
        <p14:creationId xmlns:p14="http://schemas.microsoft.com/office/powerpoint/2010/main" val="2295168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B7D30D-371D-4411-8D2F-69B9427C2DAA}" type="datetimeFigureOut">
              <a:rPr lang="en-US" smtClean="0"/>
              <a:t>3/17/2018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B2B4F-E309-4ABD-ADE1-B462852E13A9}" type="slidenum">
              <a:rPr lang="en-US" smtClean="0"/>
              <a:t>‹#›</a:t>
            </a:fld>
            <a:endParaRPr lang="en-US"/>
          </a:p>
        </p:txBody>
      </p:sp>
    </p:spTree>
    <p:extLst>
      <p:ext uri="{BB962C8B-B14F-4D97-AF65-F5344CB8AC3E}">
        <p14:creationId xmlns:p14="http://schemas.microsoft.com/office/powerpoint/2010/main" val="4166501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B7D30D-371D-4411-8D2F-69B9427C2DAA}" type="datetimeFigureOut">
              <a:rPr lang="en-US" smtClean="0"/>
              <a:t>3/17/2018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B2B4F-E309-4ABD-ADE1-B462852E13A9}" type="slidenum">
              <a:rPr lang="en-US" smtClean="0"/>
              <a:t>‹#›</a:t>
            </a:fld>
            <a:endParaRPr lang="en-US"/>
          </a:p>
        </p:txBody>
      </p:sp>
    </p:spTree>
    <p:extLst>
      <p:ext uri="{BB962C8B-B14F-4D97-AF65-F5344CB8AC3E}">
        <p14:creationId xmlns:p14="http://schemas.microsoft.com/office/powerpoint/2010/main" val="1748515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AB7D30D-371D-4411-8D2F-69B9427C2DAA}" type="datetimeFigureOut">
              <a:rPr lang="en-US" smtClean="0"/>
              <a:t>3/17/2018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B2B4F-E309-4ABD-ADE1-B462852E13A9}" type="slidenum">
              <a:rPr lang="en-US" smtClean="0"/>
              <a:t>‹#›</a:t>
            </a:fld>
            <a:endParaRPr lang="en-US"/>
          </a:p>
        </p:txBody>
      </p:sp>
    </p:spTree>
    <p:extLst>
      <p:ext uri="{BB962C8B-B14F-4D97-AF65-F5344CB8AC3E}">
        <p14:creationId xmlns:p14="http://schemas.microsoft.com/office/powerpoint/2010/main" val="34438540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B7D30D-371D-4411-8D2F-69B9427C2DAA}" type="datetimeFigureOut">
              <a:rPr lang="en-US" smtClean="0"/>
              <a:t>3/17/2018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9B2B4F-E309-4ABD-ADE1-B462852E13A9}" type="slidenum">
              <a:rPr lang="en-US" smtClean="0"/>
              <a:t>‹#›</a:t>
            </a:fld>
            <a:endParaRPr lang="en-US"/>
          </a:p>
        </p:txBody>
      </p:sp>
    </p:spTree>
    <p:extLst>
      <p:ext uri="{BB962C8B-B14F-4D97-AF65-F5344CB8AC3E}">
        <p14:creationId xmlns:p14="http://schemas.microsoft.com/office/powerpoint/2010/main" val="21691364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B7D30D-371D-4411-8D2F-69B9427C2DAA}" type="datetimeFigureOut">
              <a:rPr lang="en-US" smtClean="0"/>
              <a:t>3/17/2018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9B2B4F-E309-4ABD-ADE1-B462852E13A9}" type="slidenum">
              <a:rPr lang="en-US" smtClean="0"/>
              <a:t>‹#›</a:t>
            </a:fld>
            <a:endParaRPr lang="en-US"/>
          </a:p>
        </p:txBody>
      </p:sp>
    </p:spTree>
    <p:extLst>
      <p:ext uri="{BB962C8B-B14F-4D97-AF65-F5344CB8AC3E}">
        <p14:creationId xmlns:p14="http://schemas.microsoft.com/office/powerpoint/2010/main" val="12956111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B7D30D-371D-4411-8D2F-69B9427C2DAA}" type="datetimeFigureOut">
              <a:rPr lang="en-US" smtClean="0"/>
              <a:t>3/17/2018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9B2B4F-E309-4ABD-ADE1-B462852E13A9}" type="slidenum">
              <a:rPr lang="en-US" smtClean="0"/>
              <a:t>‹#›</a:t>
            </a:fld>
            <a:endParaRPr lang="en-US"/>
          </a:p>
        </p:txBody>
      </p:sp>
    </p:spTree>
    <p:extLst>
      <p:ext uri="{BB962C8B-B14F-4D97-AF65-F5344CB8AC3E}">
        <p14:creationId xmlns:p14="http://schemas.microsoft.com/office/powerpoint/2010/main" val="20407351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7D30D-371D-4411-8D2F-69B9427C2DAA}" type="datetimeFigureOut">
              <a:rPr lang="en-US" smtClean="0"/>
              <a:t>3/17/2018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9B2B4F-E309-4ABD-ADE1-B462852E13A9}" type="slidenum">
              <a:rPr lang="en-US" smtClean="0"/>
              <a:t>‹#›</a:t>
            </a:fld>
            <a:endParaRPr lang="en-US"/>
          </a:p>
        </p:txBody>
      </p:sp>
    </p:spTree>
    <p:extLst>
      <p:ext uri="{BB962C8B-B14F-4D97-AF65-F5344CB8AC3E}">
        <p14:creationId xmlns:p14="http://schemas.microsoft.com/office/powerpoint/2010/main" val="5652870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B7D30D-371D-4411-8D2F-69B9427C2DAA}" type="datetimeFigureOut">
              <a:rPr lang="en-US" smtClean="0"/>
              <a:t>3/17/2018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9B2B4F-E309-4ABD-ADE1-B462852E13A9}" type="slidenum">
              <a:rPr lang="en-US" smtClean="0"/>
              <a:t>‹#›</a:t>
            </a:fld>
            <a:endParaRPr lang="en-US"/>
          </a:p>
        </p:txBody>
      </p:sp>
    </p:spTree>
    <p:extLst>
      <p:ext uri="{BB962C8B-B14F-4D97-AF65-F5344CB8AC3E}">
        <p14:creationId xmlns:p14="http://schemas.microsoft.com/office/powerpoint/2010/main" val="399289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8821A-8FF2-4BB8-990F-CE1A01A7B6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FC0171-0FBE-4FBB-B59E-BA22F289F65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12533B-0C0C-4D4C-9FCB-045C017A0A55}"/>
              </a:ext>
            </a:extLst>
          </p:cNvPr>
          <p:cNvSpPr>
            <a:spLocks noGrp="1"/>
          </p:cNvSpPr>
          <p:nvPr>
            <p:ph type="dt" sz="half" idx="10"/>
          </p:nvPr>
        </p:nvSpPr>
        <p:spPr/>
        <p:txBody>
          <a:bodyPr/>
          <a:lstStyle/>
          <a:p>
            <a:fld id="{AAB7D30D-371D-4411-8D2F-69B9427C2DAA}" type="datetimeFigureOut">
              <a:rPr lang="en-US" smtClean="0"/>
              <a:t>3/17/2018</a:t>
            </a:fld>
            <a:endParaRPr lang="en-US"/>
          </a:p>
        </p:txBody>
      </p:sp>
      <p:sp>
        <p:nvSpPr>
          <p:cNvPr id="5" name="Footer Placeholder 4">
            <a:extLst>
              <a:ext uri="{FF2B5EF4-FFF2-40B4-BE49-F238E27FC236}">
                <a16:creationId xmlns:a16="http://schemas.microsoft.com/office/drawing/2014/main" id="{88680C34-81B3-474F-9965-7B4DBE1E83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3D0A1D-1430-42A5-8AD4-7E9648245D07}"/>
              </a:ext>
            </a:extLst>
          </p:cNvPr>
          <p:cNvSpPr>
            <a:spLocks noGrp="1"/>
          </p:cNvSpPr>
          <p:nvPr>
            <p:ph type="sldNum" sz="quarter" idx="12"/>
          </p:nvPr>
        </p:nvSpPr>
        <p:spPr/>
        <p:txBody>
          <a:bodyPr/>
          <a:lstStyle/>
          <a:p>
            <a:fld id="{229B2B4F-E309-4ABD-ADE1-B462852E13A9}" type="slidenum">
              <a:rPr lang="en-US" smtClean="0"/>
              <a:t>‹#›</a:t>
            </a:fld>
            <a:endParaRPr lang="en-US"/>
          </a:p>
        </p:txBody>
      </p:sp>
    </p:spTree>
    <p:extLst>
      <p:ext uri="{BB962C8B-B14F-4D97-AF65-F5344CB8AC3E}">
        <p14:creationId xmlns:p14="http://schemas.microsoft.com/office/powerpoint/2010/main" val="20935448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B7D30D-371D-4411-8D2F-69B9427C2DAA}" type="datetimeFigureOut">
              <a:rPr lang="en-US" smtClean="0"/>
              <a:t>3/17/2018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9B2B4F-E309-4ABD-ADE1-B462852E13A9}" type="slidenum">
              <a:rPr lang="en-US" smtClean="0"/>
              <a:t>‹#›</a:t>
            </a:fld>
            <a:endParaRPr lang="en-US"/>
          </a:p>
        </p:txBody>
      </p:sp>
    </p:spTree>
    <p:extLst>
      <p:ext uri="{BB962C8B-B14F-4D97-AF65-F5344CB8AC3E}">
        <p14:creationId xmlns:p14="http://schemas.microsoft.com/office/powerpoint/2010/main" val="35145535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B7D30D-371D-4411-8D2F-69B9427C2DAA}" type="datetimeFigureOut">
              <a:rPr lang="en-US" smtClean="0"/>
              <a:t>3/17/2018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B2B4F-E309-4ABD-ADE1-B462852E13A9}" type="slidenum">
              <a:rPr lang="en-US" smtClean="0"/>
              <a:t>‹#›</a:t>
            </a:fld>
            <a:endParaRPr lang="en-US"/>
          </a:p>
        </p:txBody>
      </p:sp>
    </p:spTree>
    <p:extLst>
      <p:ext uri="{BB962C8B-B14F-4D97-AF65-F5344CB8AC3E}">
        <p14:creationId xmlns:p14="http://schemas.microsoft.com/office/powerpoint/2010/main" val="30432649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B7D30D-371D-4411-8D2F-69B9427C2DAA}" type="datetimeFigureOut">
              <a:rPr lang="en-US" smtClean="0"/>
              <a:t>3/17/2018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B2B4F-E309-4ABD-ADE1-B462852E13A9}" type="slidenum">
              <a:rPr lang="en-US" smtClean="0"/>
              <a:t>‹#›</a:t>
            </a:fld>
            <a:endParaRPr lang="en-US"/>
          </a:p>
        </p:txBody>
      </p:sp>
    </p:spTree>
    <p:extLst>
      <p:ext uri="{BB962C8B-B14F-4D97-AF65-F5344CB8AC3E}">
        <p14:creationId xmlns:p14="http://schemas.microsoft.com/office/powerpoint/2010/main" val="986863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BFD03-F068-4D6C-8C4D-B253368E1B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6ACA69D-98DC-43C7-A2AC-43A52E68A6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078B09B-B680-4A7D-A54D-D0FD1D1D34FD}"/>
              </a:ext>
            </a:extLst>
          </p:cNvPr>
          <p:cNvSpPr>
            <a:spLocks noGrp="1"/>
          </p:cNvSpPr>
          <p:nvPr>
            <p:ph type="dt" sz="half" idx="10"/>
          </p:nvPr>
        </p:nvSpPr>
        <p:spPr/>
        <p:txBody>
          <a:bodyPr/>
          <a:lstStyle/>
          <a:p>
            <a:fld id="{AAB7D30D-371D-4411-8D2F-69B9427C2DAA}" type="datetimeFigureOut">
              <a:rPr lang="en-US" smtClean="0"/>
              <a:t>3/17/2018</a:t>
            </a:fld>
            <a:endParaRPr lang="en-US"/>
          </a:p>
        </p:txBody>
      </p:sp>
      <p:sp>
        <p:nvSpPr>
          <p:cNvPr id="5" name="Footer Placeholder 4">
            <a:extLst>
              <a:ext uri="{FF2B5EF4-FFF2-40B4-BE49-F238E27FC236}">
                <a16:creationId xmlns:a16="http://schemas.microsoft.com/office/drawing/2014/main" id="{686B3751-2DC6-407B-80A6-3E86DA0374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AFDD41-BA5C-426E-B7D5-B1F1A888FCC5}"/>
              </a:ext>
            </a:extLst>
          </p:cNvPr>
          <p:cNvSpPr>
            <a:spLocks noGrp="1"/>
          </p:cNvSpPr>
          <p:nvPr>
            <p:ph type="sldNum" sz="quarter" idx="12"/>
          </p:nvPr>
        </p:nvSpPr>
        <p:spPr/>
        <p:txBody>
          <a:bodyPr/>
          <a:lstStyle/>
          <a:p>
            <a:fld id="{229B2B4F-E309-4ABD-ADE1-B462852E13A9}" type="slidenum">
              <a:rPr lang="en-US" smtClean="0"/>
              <a:t>‹#›</a:t>
            </a:fld>
            <a:endParaRPr lang="en-US"/>
          </a:p>
        </p:txBody>
      </p:sp>
    </p:spTree>
    <p:extLst>
      <p:ext uri="{BB962C8B-B14F-4D97-AF65-F5344CB8AC3E}">
        <p14:creationId xmlns:p14="http://schemas.microsoft.com/office/powerpoint/2010/main" val="1147841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83B8C-44A8-4164-94FE-2549CD18E9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628ED0-D879-4805-864C-2C6B0FDB9C4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EEBE046-D2CF-4307-BC1C-704FF3DC823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614C01-E751-41D1-95AC-3415005CE157}"/>
              </a:ext>
            </a:extLst>
          </p:cNvPr>
          <p:cNvSpPr>
            <a:spLocks noGrp="1"/>
          </p:cNvSpPr>
          <p:nvPr>
            <p:ph type="dt" sz="half" idx="10"/>
          </p:nvPr>
        </p:nvSpPr>
        <p:spPr/>
        <p:txBody>
          <a:bodyPr/>
          <a:lstStyle/>
          <a:p>
            <a:fld id="{AAB7D30D-371D-4411-8D2F-69B9427C2DAA}" type="datetimeFigureOut">
              <a:rPr lang="en-US" smtClean="0"/>
              <a:t>3/17/2018</a:t>
            </a:fld>
            <a:endParaRPr lang="en-US"/>
          </a:p>
        </p:txBody>
      </p:sp>
      <p:sp>
        <p:nvSpPr>
          <p:cNvPr id="6" name="Footer Placeholder 5">
            <a:extLst>
              <a:ext uri="{FF2B5EF4-FFF2-40B4-BE49-F238E27FC236}">
                <a16:creationId xmlns:a16="http://schemas.microsoft.com/office/drawing/2014/main" id="{AC461592-24DB-46E4-BE01-C4D87A5737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DC2FA9-D4CC-425E-9207-5A7B4D30079F}"/>
              </a:ext>
            </a:extLst>
          </p:cNvPr>
          <p:cNvSpPr>
            <a:spLocks noGrp="1"/>
          </p:cNvSpPr>
          <p:nvPr>
            <p:ph type="sldNum" sz="quarter" idx="12"/>
          </p:nvPr>
        </p:nvSpPr>
        <p:spPr/>
        <p:txBody>
          <a:bodyPr/>
          <a:lstStyle/>
          <a:p>
            <a:fld id="{229B2B4F-E309-4ABD-ADE1-B462852E13A9}" type="slidenum">
              <a:rPr lang="en-US" smtClean="0"/>
              <a:t>‹#›</a:t>
            </a:fld>
            <a:endParaRPr lang="en-US"/>
          </a:p>
        </p:txBody>
      </p:sp>
    </p:spTree>
    <p:extLst>
      <p:ext uri="{BB962C8B-B14F-4D97-AF65-F5344CB8AC3E}">
        <p14:creationId xmlns:p14="http://schemas.microsoft.com/office/powerpoint/2010/main" val="491140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FD2F1-68C0-46A1-8501-30260F13459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1DB8EA-2A09-41CD-90FC-F69EBCF6A9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D6D653F-9E58-4224-BFC5-0C988F7ED5A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90B053-013B-4BD8-A243-EF8381AE53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A3F45B9-698E-484D-B4F0-59D8317819E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3D2864-729A-4E97-8093-0B5C09200F38}"/>
              </a:ext>
            </a:extLst>
          </p:cNvPr>
          <p:cNvSpPr>
            <a:spLocks noGrp="1"/>
          </p:cNvSpPr>
          <p:nvPr>
            <p:ph type="dt" sz="half" idx="10"/>
          </p:nvPr>
        </p:nvSpPr>
        <p:spPr/>
        <p:txBody>
          <a:bodyPr/>
          <a:lstStyle/>
          <a:p>
            <a:fld id="{AAB7D30D-371D-4411-8D2F-69B9427C2DAA}" type="datetimeFigureOut">
              <a:rPr lang="en-US" smtClean="0"/>
              <a:t>3/17/2018</a:t>
            </a:fld>
            <a:endParaRPr lang="en-US"/>
          </a:p>
        </p:txBody>
      </p:sp>
      <p:sp>
        <p:nvSpPr>
          <p:cNvPr id="8" name="Footer Placeholder 7">
            <a:extLst>
              <a:ext uri="{FF2B5EF4-FFF2-40B4-BE49-F238E27FC236}">
                <a16:creationId xmlns:a16="http://schemas.microsoft.com/office/drawing/2014/main" id="{87ACFD36-A239-4940-BCA7-F20E58C4A3F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F2615EE-3060-4380-B81A-F0993716C743}"/>
              </a:ext>
            </a:extLst>
          </p:cNvPr>
          <p:cNvSpPr>
            <a:spLocks noGrp="1"/>
          </p:cNvSpPr>
          <p:nvPr>
            <p:ph type="sldNum" sz="quarter" idx="12"/>
          </p:nvPr>
        </p:nvSpPr>
        <p:spPr/>
        <p:txBody>
          <a:bodyPr/>
          <a:lstStyle/>
          <a:p>
            <a:fld id="{229B2B4F-E309-4ABD-ADE1-B462852E13A9}" type="slidenum">
              <a:rPr lang="en-US" smtClean="0"/>
              <a:t>‹#›</a:t>
            </a:fld>
            <a:endParaRPr lang="en-US"/>
          </a:p>
        </p:txBody>
      </p:sp>
    </p:spTree>
    <p:extLst>
      <p:ext uri="{BB962C8B-B14F-4D97-AF65-F5344CB8AC3E}">
        <p14:creationId xmlns:p14="http://schemas.microsoft.com/office/powerpoint/2010/main" val="386937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68E8D-0B31-4BAB-8D06-F381BFB8242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380ED7D-789F-4DDA-B777-475854E25089}"/>
              </a:ext>
            </a:extLst>
          </p:cNvPr>
          <p:cNvSpPr>
            <a:spLocks noGrp="1"/>
          </p:cNvSpPr>
          <p:nvPr>
            <p:ph type="dt" sz="half" idx="10"/>
          </p:nvPr>
        </p:nvSpPr>
        <p:spPr/>
        <p:txBody>
          <a:bodyPr/>
          <a:lstStyle/>
          <a:p>
            <a:fld id="{AAB7D30D-371D-4411-8D2F-69B9427C2DAA}" type="datetimeFigureOut">
              <a:rPr lang="en-US" smtClean="0"/>
              <a:t>3/17/2018</a:t>
            </a:fld>
            <a:endParaRPr lang="en-US"/>
          </a:p>
        </p:txBody>
      </p:sp>
      <p:sp>
        <p:nvSpPr>
          <p:cNvPr id="4" name="Footer Placeholder 3">
            <a:extLst>
              <a:ext uri="{FF2B5EF4-FFF2-40B4-BE49-F238E27FC236}">
                <a16:creationId xmlns:a16="http://schemas.microsoft.com/office/drawing/2014/main" id="{7B874CA3-7EA0-4666-A6B3-0825A0E8DA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B942B50-5147-4054-9BE2-B6A4E84C71A7}"/>
              </a:ext>
            </a:extLst>
          </p:cNvPr>
          <p:cNvSpPr>
            <a:spLocks noGrp="1"/>
          </p:cNvSpPr>
          <p:nvPr>
            <p:ph type="sldNum" sz="quarter" idx="12"/>
          </p:nvPr>
        </p:nvSpPr>
        <p:spPr/>
        <p:txBody>
          <a:bodyPr/>
          <a:lstStyle/>
          <a:p>
            <a:fld id="{229B2B4F-E309-4ABD-ADE1-B462852E13A9}" type="slidenum">
              <a:rPr lang="en-US" smtClean="0"/>
              <a:t>‹#›</a:t>
            </a:fld>
            <a:endParaRPr lang="en-US"/>
          </a:p>
        </p:txBody>
      </p:sp>
    </p:spTree>
    <p:extLst>
      <p:ext uri="{BB962C8B-B14F-4D97-AF65-F5344CB8AC3E}">
        <p14:creationId xmlns:p14="http://schemas.microsoft.com/office/powerpoint/2010/main" val="2063446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D3EEA5-22D5-4FA9-9174-3F931B8E123C}"/>
              </a:ext>
            </a:extLst>
          </p:cNvPr>
          <p:cNvSpPr>
            <a:spLocks noGrp="1"/>
          </p:cNvSpPr>
          <p:nvPr>
            <p:ph type="dt" sz="half" idx="10"/>
          </p:nvPr>
        </p:nvSpPr>
        <p:spPr/>
        <p:txBody>
          <a:bodyPr/>
          <a:lstStyle/>
          <a:p>
            <a:fld id="{AAB7D30D-371D-4411-8D2F-69B9427C2DAA}" type="datetimeFigureOut">
              <a:rPr lang="en-US" smtClean="0"/>
              <a:t>3/17/2018</a:t>
            </a:fld>
            <a:endParaRPr lang="en-US"/>
          </a:p>
        </p:txBody>
      </p:sp>
      <p:sp>
        <p:nvSpPr>
          <p:cNvPr id="3" name="Footer Placeholder 2">
            <a:extLst>
              <a:ext uri="{FF2B5EF4-FFF2-40B4-BE49-F238E27FC236}">
                <a16:creationId xmlns:a16="http://schemas.microsoft.com/office/drawing/2014/main" id="{550BB072-494B-4A6A-AE43-A8C1B8CAF0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3FAFCB-1BB2-4463-A76F-E9AE4A51A2C9}"/>
              </a:ext>
            </a:extLst>
          </p:cNvPr>
          <p:cNvSpPr>
            <a:spLocks noGrp="1"/>
          </p:cNvSpPr>
          <p:nvPr>
            <p:ph type="sldNum" sz="quarter" idx="12"/>
          </p:nvPr>
        </p:nvSpPr>
        <p:spPr/>
        <p:txBody>
          <a:bodyPr/>
          <a:lstStyle/>
          <a:p>
            <a:fld id="{229B2B4F-E309-4ABD-ADE1-B462852E13A9}" type="slidenum">
              <a:rPr lang="en-US" smtClean="0"/>
              <a:t>‹#›</a:t>
            </a:fld>
            <a:endParaRPr lang="en-US"/>
          </a:p>
        </p:txBody>
      </p:sp>
    </p:spTree>
    <p:extLst>
      <p:ext uri="{BB962C8B-B14F-4D97-AF65-F5344CB8AC3E}">
        <p14:creationId xmlns:p14="http://schemas.microsoft.com/office/powerpoint/2010/main" val="2889641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8F67F-3EF4-4CA1-9601-719C9199A9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97AA6B7-7AAD-41EA-B31F-F595807007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2028287-F114-4241-B90C-ADC8BB27D0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E0B99DD-0B52-4097-8B21-ED956308AEFD}"/>
              </a:ext>
            </a:extLst>
          </p:cNvPr>
          <p:cNvSpPr>
            <a:spLocks noGrp="1"/>
          </p:cNvSpPr>
          <p:nvPr>
            <p:ph type="dt" sz="half" idx="10"/>
          </p:nvPr>
        </p:nvSpPr>
        <p:spPr/>
        <p:txBody>
          <a:bodyPr/>
          <a:lstStyle/>
          <a:p>
            <a:fld id="{AAB7D30D-371D-4411-8D2F-69B9427C2DAA}" type="datetimeFigureOut">
              <a:rPr lang="en-US" smtClean="0"/>
              <a:t>3/17/2018</a:t>
            </a:fld>
            <a:endParaRPr lang="en-US"/>
          </a:p>
        </p:txBody>
      </p:sp>
      <p:sp>
        <p:nvSpPr>
          <p:cNvPr id="6" name="Footer Placeholder 5">
            <a:extLst>
              <a:ext uri="{FF2B5EF4-FFF2-40B4-BE49-F238E27FC236}">
                <a16:creationId xmlns:a16="http://schemas.microsoft.com/office/drawing/2014/main" id="{EACFB4A9-7F6E-4D89-A0E4-114C55AFF9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714BE9-81AE-4DFE-AD43-11C109E662F3}"/>
              </a:ext>
            </a:extLst>
          </p:cNvPr>
          <p:cNvSpPr>
            <a:spLocks noGrp="1"/>
          </p:cNvSpPr>
          <p:nvPr>
            <p:ph type="sldNum" sz="quarter" idx="12"/>
          </p:nvPr>
        </p:nvSpPr>
        <p:spPr/>
        <p:txBody>
          <a:bodyPr/>
          <a:lstStyle/>
          <a:p>
            <a:fld id="{229B2B4F-E309-4ABD-ADE1-B462852E13A9}" type="slidenum">
              <a:rPr lang="en-US" smtClean="0"/>
              <a:t>‹#›</a:t>
            </a:fld>
            <a:endParaRPr lang="en-US"/>
          </a:p>
        </p:txBody>
      </p:sp>
    </p:spTree>
    <p:extLst>
      <p:ext uri="{BB962C8B-B14F-4D97-AF65-F5344CB8AC3E}">
        <p14:creationId xmlns:p14="http://schemas.microsoft.com/office/powerpoint/2010/main" val="1657863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F014A-6639-4912-819F-268BDE0933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4032C33-85A5-4B9B-ABF0-CC8E016E01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7BB23A5-B5D5-45C7-9749-072F2B12D6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8C7E3F9-5C8E-4B12-876B-89A18984B418}"/>
              </a:ext>
            </a:extLst>
          </p:cNvPr>
          <p:cNvSpPr>
            <a:spLocks noGrp="1"/>
          </p:cNvSpPr>
          <p:nvPr>
            <p:ph type="dt" sz="half" idx="10"/>
          </p:nvPr>
        </p:nvSpPr>
        <p:spPr/>
        <p:txBody>
          <a:bodyPr/>
          <a:lstStyle/>
          <a:p>
            <a:fld id="{AAB7D30D-371D-4411-8D2F-69B9427C2DAA}" type="datetimeFigureOut">
              <a:rPr lang="en-US" smtClean="0"/>
              <a:t>3/17/2018</a:t>
            </a:fld>
            <a:endParaRPr lang="en-US"/>
          </a:p>
        </p:txBody>
      </p:sp>
      <p:sp>
        <p:nvSpPr>
          <p:cNvPr id="6" name="Footer Placeholder 5">
            <a:extLst>
              <a:ext uri="{FF2B5EF4-FFF2-40B4-BE49-F238E27FC236}">
                <a16:creationId xmlns:a16="http://schemas.microsoft.com/office/drawing/2014/main" id="{C0179010-A329-4F5B-9543-4B66F4D806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2C939E-94F9-4211-B87C-B4D824A0CA17}"/>
              </a:ext>
            </a:extLst>
          </p:cNvPr>
          <p:cNvSpPr>
            <a:spLocks noGrp="1"/>
          </p:cNvSpPr>
          <p:nvPr>
            <p:ph type="sldNum" sz="quarter" idx="12"/>
          </p:nvPr>
        </p:nvSpPr>
        <p:spPr/>
        <p:txBody>
          <a:bodyPr/>
          <a:lstStyle/>
          <a:p>
            <a:fld id="{229B2B4F-E309-4ABD-ADE1-B462852E13A9}" type="slidenum">
              <a:rPr lang="en-US" smtClean="0"/>
              <a:t>‹#›</a:t>
            </a:fld>
            <a:endParaRPr lang="en-US"/>
          </a:p>
        </p:txBody>
      </p:sp>
    </p:spTree>
    <p:extLst>
      <p:ext uri="{BB962C8B-B14F-4D97-AF65-F5344CB8AC3E}">
        <p14:creationId xmlns:p14="http://schemas.microsoft.com/office/powerpoint/2010/main" val="2057549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684059-E730-49EB-8CF8-F852B75F72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16F6F49-E821-46E7-B973-095AD331F1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05A27-758A-441C-A48A-AF820210DF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B7D30D-371D-4411-8D2F-69B9427C2DAA}" type="datetimeFigureOut">
              <a:rPr lang="en-US" smtClean="0"/>
              <a:t>3/17/2018</a:t>
            </a:fld>
            <a:endParaRPr lang="en-US"/>
          </a:p>
        </p:txBody>
      </p:sp>
      <p:sp>
        <p:nvSpPr>
          <p:cNvPr id="5" name="Footer Placeholder 4">
            <a:extLst>
              <a:ext uri="{FF2B5EF4-FFF2-40B4-BE49-F238E27FC236}">
                <a16:creationId xmlns:a16="http://schemas.microsoft.com/office/drawing/2014/main" id="{6C0475CC-83C6-4E87-A106-0AFEF84C4E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0137D1B-AB50-4548-A5DD-F488E6A192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9B2B4F-E309-4ABD-ADE1-B462852E13A9}" type="slidenum">
              <a:rPr lang="en-US" smtClean="0"/>
              <a:t>‹#›</a:t>
            </a:fld>
            <a:endParaRPr lang="en-US"/>
          </a:p>
        </p:txBody>
      </p:sp>
    </p:spTree>
    <p:extLst>
      <p:ext uri="{BB962C8B-B14F-4D97-AF65-F5344CB8AC3E}">
        <p14:creationId xmlns:p14="http://schemas.microsoft.com/office/powerpoint/2010/main" val="896595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B7D30D-371D-4411-8D2F-69B9427C2DAA}" type="datetimeFigureOut">
              <a:rPr lang="en-US" smtClean="0"/>
              <a:t>3/17/2018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9B2B4F-E309-4ABD-ADE1-B462852E13A9}" type="slidenum">
              <a:rPr lang="en-US" smtClean="0"/>
              <a:t>‹#›</a:t>
            </a:fld>
            <a:endParaRPr lang="en-US"/>
          </a:p>
        </p:txBody>
      </p:sp>
    </p:spTree>
    <p:extLst>
      <p:ext uri="{BB962C8B-B14F-4D97-AF65-F5344CB8AC3E}">
        <p14:creationId xmlns:p14="http://schemas.microsoft.com/office/powerpoint/2010/main" val="313223997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49171-7BD2-4EF3-AB11-266144BAF982}"/>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C56549B9-2172-48E2-A8D6-ED9FBA25943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94851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algn="ctr" eaLnBrk="1" hangingPunct="1"/>
            <a:r>
              <a:rPr lang="en-US" altLang="en-US" sz="4000" dirty="0"/>
              <a:t>Possible chronology</a:t>
            </a:r>
          </a:p>
        </p:txBody>
      </p:sp>
      <p:sp>
        <p:nvSpPr>
          <p:cNvPr id="5123" name="Rectangle 3"/>
          <p:cNvSpPr>
            <a:spLocks noGrp="1" noChangeArrowheads="1"/>
          </p:cNvSpPr>
          <p:nvPr>
            <p:ph type="body" idx="1"/>
          </p:nvPr>
        </p:nvSpPr>
        <p:spPr>
          <a:xfrm>
            <a:off x="838200" y="1825625"/>
            <a:ext cx="10515600" cy="4351338"/>
          </a:xfrm>
        </p:spPr>
        <p:txBody>
          <a:bodyPr>
            <a:normAutofit/>
          </a:bodyPr>
          <a:lstStyle/>
          <a:p>
            <a:pPr eaLnBrk="1" hangingPunct="1">
              <a:buFontTx/>
              <a:buNone/>
            </a:pPr>
            <a:r>
              <a:rPr lang="en-US" altLang="en-US" sz="3200" dirty="0"/>
              <a:t>6 BC – Birth of Jesus</a:t>
            </a:r>
          </a:p>
          <a:p>
            <a:pPr eaLnBrk="1" hangingPunct="1">
              <a:buFontTx/>
              <a:buNone/>
            </a:pPr>
            <a:r>
              <a:rPr lang="en-US" altLang="en-US" sz="3200" dirty="0"/>
              <a:t>4 BC – Death of Herod the Great</a:t>
            </a:r>
          </a:p>
          <a:p>
            <a:pPr eaLnBrk="1" hangingPunct="1">
              <a:buFontTx/>
              <a:buNone/>
            </a:pPr>
            <a:r>
              <a:rPr lang="en-US" altLang="en-US" sz="3200" dirty="0"/>
              <a:t>AD 26-27 – Beginning of Jesus’ ministry</a:t>
            </a:r>
          </a:p>
          <a:p>
            <a:pPr eaLnBrk="1" hangingPunct="1">
              <a:buFontTx/>
              <a:buNone/>
            </a:pPr>
            <a:r>
              <a:rPr lang="en-US" altLang="en-US" sz="3200" dirty="0"/>
              <a:t>AD 30 – Jesus’ crucifixion, death</a:t>
            </a:r>
          </a:p>
        </p:txBody>
      </p:sp>
    </p:spTree>
    <p:extLst>
      <p:ext uri="{BB962C8B-B14F-4D97-AF65-F5344CB8AC3E}">
        <p14:creationId xmlns:p14="http://schemas.microsoft.com/office/powerpoint/2010/main" val="2037698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4000" dirty="0"/>
              <a:t>Three days and three nights in the heart </a:t>
            </a:r>
            <a:br>
              <a:rPr lang="en-US" sz="4000" dirty="0"/>
            </a:br>
            <a:r>
              <a:rPr lang="en-US" sz="4000" dirty="0"/>
              <a:t>of the earth</a:t>
            </a:r>
          </a:p>
        </p:txBody>
      </p:sp>
      <p:sp>
        <p:nvSpPr>
          <p:cNvPr id="5" name="Content Placeholder 4"/>
          <p:cNvSpPr>
            <a:spLocks noGrp="1"/>
          </p:cNvSpPr>
          <p:nvPr>
            <p:ph idx="1"/>
          </p:nvPr>
        </p:nvSpPr>
        <p:spPr>
          <a:xfrm>
            <a:off x="1207363" y="1600200"/>
            <a:ext cx="9800948" cy="5410200"/>
          </a:xfrm>
        </p:spPr>
        <p:txBody>
          <a:bodyPr>
            <a:normAutofit/>
          </a:bodyPr>
          <a:lstStyle/>
          <a:p>
            <a:pPr marL="0" indent="0" algn="ctr">
              <a:buNone/>
            </a:pPr>
            <a:r>
              <a:rPr lang="en-US" sz="3200" dirty="0">
                <a:solidFill>
                  <a:srgbClr val="FF0000"/>
                </a:solidFill>
              </a:rPr>
              <a:t>Matthew 12:38-40</a:t>
            </a:r>
          </a:p>
          <a:p>
            <a:pPr marL="0" indent="0" algn="ctr">
              <a:buNone/>
            </a:pPr>
            <a:r>
              <a:rPr lang="en-US" sz="3200" dirty="0"/>
              <a:t>Then some of the scribes and Pharisees said to Him, "Teacher, we want to see a sign from You."  But He answered and said to them, "An evil and adulterous generation craves for a sign; and yet no sign will be given to it but the sign of Jonah the prophet;  for just as JONAH WAS THREE DAYS AND THREE NIGHTS IN THE BELLY OF THE SEA MONSTER, so will the Son of Man be three days and three nights in the heart of the earth.</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07368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000" dirty="0"/>
              <a:t>The resurrection was on the first day </a:t>
            </a:r>
            <a:br>
              <a:rPr lang="en-US" sz="4000" dirty="0"/>
            </a:br>
            <a:r>
              <a:rPr lang="en-US" sz="4000" dirty="0"/>
              <a:t>of the week</a:t>
            </a:r>
          </a:p>
        </p:txBody>
      </p:sp>
      <p:sp>
        <p:nvSpPr>
          <p:cNvPr id="5" name="Content Placeholder 4"/>
          <p:cNvSpPr>
            <a:spLocks noGrp="1"/>
          </p:cNvSpPr>
          <p:nvPr>
            <p:ph idx="1"/>
          </p:nvPr>
        </p:nvSpPr>
        <p:spPr>
          <a:xfrm>
            <a:off x="1349406" y="1600200"/>
            <a:ext cx="9365942" cy="5410200"/>
          </a:xfrm>
        </p:spPr>
        <p:txBody>
          <a:bodyPr/>
          <a:lstStyle/>
          <a:p>
            <a:pPr marL="0" indent="0" algn="ctr">
              <a:buNone/>
            </a:pPr>
            <a:r>
              <a:rPr lang="en-US" sz="3200" dirty="0">
                <a:solidFill>
                  <a:srgbClr val="FF0000"/>
                </a:solidFill>
              </a:rPr>
              <a:t>Mark 16:9</a:t>
            </a:r>
          </a:p>
          <a:p>
            <a:pPr marL="0" indent="0" algn="ctr">
              <a:buNone/>
            </a:pPr>
            <a:r>
              <a:rPr lang="en-US" sz="3200" dirty="0">
                <a:solidFill>
                  <a:srgbClr val="FFFF00"/>
                </a:solidFill>
              </a:rPr>
              <a:t> </a:t>
            </a:r>
            <a:r>
              <a:rPr lang="en-US" sz="3200" dirty="0"/>
              <a:t>Now after He had risen early on the first day of the week, He first appeared to Mary Magdalene, from whom He had cast out seven demons. </a:t>
            </a:r>
          </a:p>
          <a:p>
            <a:pPr marL="0" indent="0" algn="ctr">
              <a:buNone/>
            </a:pPr>
            <a:endParaRPr lang="en-US" dirty="0">
              <a:solidFill>
                <a:srgbClr val="FFFF00"/>
              </a:solidFill>
            </a:endParaRPr>
          </a:p>
          <a:p>
            <a:pPr marL="0" indent="0" algn="ctr">
              <a:buNone/>
            </a:pPr>
            <a:r>
              <a:rPr lang="en-US" dirty="0"/>
              <a:t> </a:t>
            </a:r>
          </a:p>
        </p:txBody>
      </p:sp>
    </p:spTree>
    <p:extLst>
      <p:ext uri="{BB962C8B-B14F-4D97-AF65-F5344CB8AC3E}">
        <p14:creationId xmlns:p14="http://schemas.microsoft.com/office/powerpoint/2010/main" val="1634756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000" dirty="0"/>
              <a:t>The Feast of Passover and Feast of </a:t>
            </a:r>
            <a:br>
              <a:rPr lang="en-US" sz="4000" dirty="0"/>
            </a:br>
            <a:r>
              <a:rPr lang="en-US" sz="4000" dirty="0"/>
              <a:t>Unleavened Bread</a:t>
            </a:r>
          </a:p>
        </p:txBody>
      </p:sp>
      <p:sp>
        <p:nvSpPr>
          <p:cNvPr id="5" name="Content Placeholder 4"/>
          <p:cNvSpPr>
            <a:spLocks noGrp="1"/>
          </p:cNvSpPr>
          <p:nvPr>
            <p:ph idx="1"/>
          </p:nvPr>
        </p:nvSpPr>
        <p:spPr>
          <a:xfrm>
            <a:off x="1136342" y="1600200"/>
            <a:ext cx="9863091" cy="5410200"/>
          </a:xfrm>
        </p:spPr>
        <p:txBody>
          <a:bodyPr>
            <a:normAutofit/>
          </a:bodyPr>
          <a:lstStyle/>
          <a:p>
            <a:pPr marL="0" indent="0" algn="ctr">
              <a:buNone/>
            </a:pPr>
            <a:r>
              <a:rPr lang="en-US" sz="3200" dirty="0">
                <a:solidFill>
                  <a:srgbClr val="FF0000"/>
                </a:solidFill>
              </a:rPr>
              <a:t>Leviticus 23:2-8</a:t>
            </a:r>
          </a:p>
          <a:p>
            <a:pPr marL="0" indent="0" algn="ctr">
              <a:buNone/>
            </a:pPr>
            <a:r>
              <a:rPr lang="en-US" sz="3200" dirty="0"/>
              <a:t>"Speak to the sons of Israel and say to them, 'The LORD'S appointed times which you shall proclaim as holy convocations — My appointed times are these: For six days work may be done, but on the seventh day there is a </a:t>
            </a:r>
            <a:r>
              <a:rPr lang="en-US" sz="3200" dirty="0" err="1"/>
              <a:t>sabbath</a:t>
            </a:r>
            <a:r>
              <a:rPr lang="en-US" sz="3200" dirty="0"/>
              <a:t> of complete rest, a holy convocation. You shall not do any work; it is a </a:t>
            </a:r>
            <a:r>
              <a:rPr lang="en-US" sz="3200" dirty="0" err="1"/>
              <a:t>sabbath</a:t>
            </a:r>
            <a:r>
              <a:rPr lang="en-US" sz="3200" dirty="0"/>
              <a:t> to the LORD in all your dwellings. These are the appointed times of the LORD, holy convocations which you shall proclaim at the times appointed for them. </a:t>
            </a:r>
          </a:p>
          <a:p>
            <a:pPr marL="0" indent="0" algn="ctr">
              <a:buNone/>
            </a:pPr>
            <a:endParaRPr lang="en-US" dirty="0"/>
          </a:p>
        </p:txBody>
      </p:sp>
    </p:spTree>
    <p:extLst>
      <p:ext uri="{BB962C8B-B14F-4D97-AF65-F5344CB8AC3E}">
        <p14:creationId xmlns:p14="http://schemas.microsoft.com/office/powerpoint/2010/main" val="3292778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000" dirty="0"/>
              <a:t>The Feast of Passover and Feast of </a:t>
            </a:r>
            <a:br>
              <a:rPr lang="en-US" sz="4000" dirty="0"/>
            </a:br>
            <a:r>
              <a:rPr lang="en-US" sz="4000" dirty="0"/>
              <a:t>Unleavened Bread</a:t>
            </a:r>
          </a:p>
        </p:txBody>
      </p:sp>
      <p:sp>
        <p:nvSpPr>
          <p:cNvPr id="5" name="Content Placeholder 4"/>
          <p:cNvSpPr>
            <a:spLocks noGrp="1"/>
          </p:cNvSpPr>
          <p:nvPr>
            <p:ph idx="1"/>
          </p:nvPr>
        </p:nvSpPr>
        <p:spPr>
          <a:xfrm>
            <a:off x="1083075" y="1600200"/>
            <a:ext cx="9907479" cy="5410200"/>
          </a:xfrm>
        </p:spPr>
        <p:txBody>
          <a:bodyPr>
            <a:normAutofit/>
          </a:bodyPr>
          <a:lstStyle/>
          <a:p>
            <a:pPr marL="0" indent="0" algn="ctr">
              <a:buNone/>
            </a:pPr>
            <a:r>
              <a:rPr lang="en-US" sz="3200" dirty="0">
                <a:solidFill>
                  <a:srgbClr val="FF0000"/>
                </a:solidFill>
              </a:rPr>
              <a:t>Leviticus 23:2-8</a:t>
            </a:r>
          </a:p>
          <a:p>
            <a:pPr marL="0" indent="0" algn="ctr">
              <a:buNone/>
            </a:pPr>
            <a:r>
              <a:rPr lang="en-US" sz="3200" dirty="0"/>
              <a:t>'In the first month, on the fourteenth day of the month at twilight is the LORD'S Passover. Then on the fifteenth day of the same month there is the Feast of Unleavened Bread to the LORD; for seven days you shall eat unleavened bread. On the first day you shall have a holy convocation; you shall not do any laborious work. But for seven days you shall present an offering by fire to the LORD. On the seventh day is a holy convocation; you shall not do any laborious work.'" </a:t>
            </a:r>
          </a:p>
          <a:p>
            <a:pPr marL="0" indent="0" algn="ctr">
              <a:buNone/>
            </a:pPr>
            <a:endParaRPr lang="en-US" dirty="0"/>
          </a:p>
        </p:txBody>
      </p:sp>
    </p:spTree>
    <p:extLst>
      <p:ext uri="{BB962C8B-B14F-4D97-AF65-F5344CB8AC3E}">
        <p14:creationId xmlns:p14="http://schemas.microsoft.com/office/powerpoint/2010/main" val="1068743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000" dirty="0"/>
              <a:t>The Feast of Passover</a:t>
            </a:r>
          </a:p>
        </p:txBody>
      </p:sp>
      <p:sp>
        <p:nvSpPr>
          <p:cNvPr id="5" name="Content Placeholder 4"/>
          <p:cNvSpPr>
            <a:spLocks noGrp="1"/>
          </p:cNvSpPr>
          <p:nvPr>
            <p:ph idx="1"/>
          </p:nvPr>
        </p:nvSpPr>
        <p:spPr>
          <a:xfrm>
            <a:off x="1118586" y="1600200"/>
            <a:ext cx="9907480" cy="5410200"/>
          </a:xfrm>
        </p:spPr>
        <p:txBody>
          <a:bodyPr>
            <a:normAutofit/>
          </a:bodyPr>
          <a:lstStyle/>
          <a:p>
            <a:pPr marL="0" indent="0" algn="ctr">
              <a:buNone/>
            </a:pPr>
            <a:r>
              <a:rPr lang="en-US" sz="3200" dirty="0">
                <a:solidFill>
                  <a:srgbClr val="FF0000"/>
                </a:solidFill>
              </a:rPr>
              <a:t>John 19:31</a:t>
            </a:r>
          </a:p>
          <a:p>
            <a:pPr marL="0" indent="0" algn="ctr">
              <a:buNone/>
            </a:pPr>
            <a:r>
              <a:rPr lang="en-US" sz="3200" dirty="0"/>
              <a:t>Then the Jews, because it was the day of preparation, so that the bodies would not remain on the cross on the Sabbath (for that Sabbath was a high day), asked Pilate that their legs might be broken, and that they might be taken away.</a:t>
            </a:r>
          </a:p>
          <a:p>
            <a:pPr marL="0" indent="0" algn="ctr">
              <a:buNone/>
            </a:pPr>
            <a:endParaRPr lang="en-US" dirty="0"/>
          </a:p>
        </p:txBody>
      </p:sp>
    </p:spTree>
    <p:extLst>
      <p:ext uri="{BB962C8B-B14F-4D97-AF65-F5344CB8AC3E}">
        <p14:creationId xmlns:p14="http://schemas.microsoft.com/office/powerpoint/2010/main" val="1690734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1981200" y="274638"/>
            <a:ext cx="8229600" cy="715962"/>
          </a:xfrm>
        </p:spPr>
        <p:txBody>
          <a:bodyPr/>
          <a:lstStyle/>
          <a:p>
            <a:r>
              <a:rPr lang="en-US" sz="3600"/>
              <a:t>Dates of Passover day</a:t>
            </a:r>
          </a:p>
        </p:txBody>
      </p:sp>
      <p:sp>
        <p:nvSpPr>
          <p:cNvPr id="49155" name="Content Placeholder 2"/>
          <p:cNvSpPr>
            <a:spLocks noGrp="1"/>
          </p:cNvSpPr>
          <p:nvPr>
            <p:ph idx="1"/>
          </p:nvPr>
        </p:nvSpPr>
        <p:spPr>
          <a:xfrm>
            <a:off x="1981200" y="990600"/>
            <a:ext cx="8229600" cy="5867400"/>
          </a:xfrm>
        </p:spPr>
        <p:txBody>
          <a:bodyPr>
            <a:normAutofit/>
          </a:bodyPr>
          <a:lstStyle/>
          <a:p>
            <a:pPr marL="0" indent="0">
              <a:buNone/>
            </a:pPr>
            <a:r>
              <a:rPr lang="en-US" sz="3600" dirty="0"/>
              <a:t>AD 26 – Sunday April 21</a:t>
            </a:r>
          </a:p>
          <a:p>
            <a:pPr marL="0" indent="0">
              <a:buNone/>
            </a:pPr>
            <a:r>
              <a:rPr lang="en-US" sz="3600" dirty="0"/>
              <a:t>AD 27 – Friday April 11</a:t>
            </a:r>
          </a:p>
          <a:p>
            <a:pPr marL="0" indent="0">
              <a:buNone/>
            </a:pPr>
            <a:r>
              <a:rPr lang="en-US" sz="3600" dirty="0"/>
              <a:t>AD 28 – Wednesday April 28</a:t>
            </a:r>
          </a:p>
          <a:p>
            <a:pPr marL="0" indent="0">
              <a:buNone/>
            </a:pPr>
            <a:r>
              <a:rPr lang="en-US" sz="3600" dirty="0"/>
              <a:t>AD 29 – Monday April 18</a:t>
            </a:r>
          </a:p>
          <a:p>
            <a:pPr marL="0" indent="0">
              <a:buNone/>
            </a:pPr>
            <a:r>
              <a:rPr lang="en-US" sz="3600" dirty="0"/>
              <a:t>AD 30 – Friday April 7</a:t>
            </a:r>
          </a:p>
          <a:p>
            <a:pPr marL="0" indent="0">
              <a:buNone/>
            </a:pPr>
            <a:r>
              <a:rPr lang="en-US" sz="3600" dirty="0"/>
              <a:t>AD 31 – Wednesday April 25</a:t>
            </a:r>
          </a:p>
          <a:p>
            <a:pPr marL="0" indent="0">
              <a:buNone/>
            </a:pPr>
            <a:r>
              <a:rPr lang="en-US" sz="3600" dirty="0"/>
              <a:t>AD 32 – Monday April 14</a:t>
            </a:r>
          </a:p>
          <a:p>
            <a:pPr marL="0" indent="0">
              <a:buNone/>
            </a:pPr>
            <a:r>
              <a:rPr lang="en-US" sz="3600" dirty="0"/>
              <a:t>AD 33 – Saturday April 4</a:t>
            </a:r>
          </a:p>
          <a:p>
            <a:pPr marL="0" indent="0">
              <a:buNone/>
            </a:pPr>
            <a:r>
              <a:rPr lang="en-US" sz="3600" dirty="0"/>
              <a:t>AD 34 – Thursday April 22</a:t>
            </a:r>
          </a:p>
        </p:txBody>
      </p:sp>
    </p:spTree>
    <p:extLst>
      <p:ext uri="{BB962C8B-B14F-4D97-AF65-F5344CB8AC3E}">
        <p14:creationId xmlns:p14="http://schemas.microsoft.com/office/powerpoint/2010/main" val="4030371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a:t>Saturday, Nissan 8 AD 30</a:t>
            </a:r>
          </a:p>
        </p:txBody>
      </p:sp>
      <p:sp>
        <p:nvSpPr>
          <p:cNvPr id="5" name="Content Placeholder 4"/>
          <p:cNvSpPr>
            <a:spLocks noGrp="1"/>
          </p:cNvSpPr>
          <p:nvPr>
            <p:ph idx="1"/>
          </p:nvPr>
        </p:nvSpPr>
        <p:spPr>
          <a:xfrm>
            <a:off x="914400" y="1600200"/>
            <a:ext cx="10164931" cy="5410200"/>
          </a:xfrm>
        </p:spPr>
        <p:txBody>
          <a:bodyPr/>
          <a:lstStyle/>
          <a:p>
            <a:pPr marL="0" indent="0" algn="ctr">
              <a:buNone/>
            </a:pPr>
            <a:r>
              <a:rPr lang="en-US" sz="3200" dirty="0"/>
              <a:t>April 1</a:t>
            </a:r>
          </a:p>
          <a:p>
            <a:pPr marL="0" indent="0" algn="ctr">
              <a:buNone/>
            </a:pPr>
            <a:endParaRPr lang="en-US" sz="3200" dirty="0"/>
          </a:p>
          <a:p>
            <a:pPr marL="0" indent="0" algn="ctr">
              <a:buNone/>
            </a:pPr>
            <a:endParaRPr lang="en-US" sz="3200" dirty="0"/>
          </a:p>
          <a:p>
            <a:pPr marL="0" indent="0" algn="ctr">
              <a:buNone/>
            </a:pPr>
            <a:endParaRPr lang="en-US" sz="3200" dirty="0"/>
          </a:p>
          <a:p>
            <a:pPr marL="0" indent="0">
              <a:buNone/>
            </a:pPr>
            <a:endParaRPr lang="en-US" sz="3200" dirty="0"/>
          </a:p>
          <a:p>
            <a:pPr marL="0" indent="0">
              <a:buNone/>
            </a:pPr>
            <a:r>
              <a:rPr lang="en-US" sz="3200" dirty="0"/>
              <a:t>Evening – Nissan 9</a:t>
            </a:r>
          </a:p>
          <a:p>
            <a:pPr marL="0" indent="0">
              <a:buNone/>
            </a:pPr>
            <a:r>
              <a:rPr lang="en-US" sz="3200" dirty="0"/>
              <a:t>At Bethany, supper with Mary, Martha and Lazarus</a:t>
            </a:r>
          </a:p>
          <a:p>
            <a:pPr marL="0" indent="0">
              <a:buNone/>
            </a:pPr>
            <a:r>
              <a:rPr lang="en-US" sz="3200" dirty="0">
                <a:solidFill>
                  <a:srgbClr val="FF0000"/>
                </a:solidFill>
              </a:rPr>
              <a:t>John 12:1-11</a:t>
            </a:r>
          </a:p>
        </p:txBody>
      </p:sp>
    </p:spTree>
    <p:extLst>
      <p:ext uri="{BB962C8B-B14F-4D97-AF65-F5344CB8AC3E}">
        <p14:creationId xmlns:p14="http://schemas.microsoft.com/office/powerpoint/2010/main" val="2261685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a:t>Sunday, Nissan 9 AD 30</a:t>
            </a:r>
          </a:p>
        </p:txBody>
      </p:sp>
      <p:sp>
        <p:nvSpPr>
          <p:cNvPr id="5" name="Content Placeholder 4"/>
          <p:cNvSpPr>
            <a:spLocks noGrp="1"/>
          </p:cNvSpPr>
          <p:nvPr>
            <p:ph idx="1"/>
          </p:nvPr>
        </p:nvSpPr>
        <p:spPr>
          <a:xfrm>
            <a:off x="949911" y="1600200"/>
            <a:ext cx="10120543" cy="5410200"/>
          </a:xfrm>
        </p:spPr>
        <p:txBody>
          <a:bodyPr>
            <a:normAutofit/>
          </a:bodyPr>
          <a:lstStyle/>
          <a:p>
            <a:pPr marL="0" indent="0" algn="ctr">
              <a:buNone/>
            </a:pPr>
            <a:r>
              <a:rPr lang="en-US" sz="3200" dirty="0"/>
              <a:t>April 2</a:t>
            </a:r>
          </a:p>
          <a:p>
            <a:pPr marL="0" indent="0">
              <a:buNone/>
            </a:pPr>
            <a:r>
              <a:rPr lang="en-US" sz="3200" dirty="0"/>
              <a:t>Enters into Jerusalem riding on the colt of a donkey.  Crowds laying coats and branches in the way.  Shouting “Hosanna to the Son of David” </a:t>
            </a:r>
          </a:p>
          <a:p>
            <a:pPr marL="0" indent="0">
              <a:buNone/>
            </a:pPr>
            <a:r>
              <a:rPr lang="en-US" sz="3200" dirty="0">
                <a:solidFill>
                  <a:srgbClr val="FF0000"/>
                </a:solidFill>
              </a:rPr>
              <a:t>Matthew 21:1-11</a:t>
            </a:r>
          </a:p>
          <a:p>
            <a:pPr marL="0" indent="0">
              <a:buNone/>
            </a:pPr>
            <a:endParaRPr lang="en-US" sz="3200" dirty="0"/>
          </a:p>
          <a:p>
            <a:pPr marL="0" indent="0">
              <a:buNone/>
            </a:pPr>
            <a:endParaRPr lang="en-US" sz="3200" dirty="0"/>
          </a:p>
          <a:p>
            <a:pPr marL="0" indent="0">
              <a:buNone/>
            </a:pPr>
            <a:r>
              <a:rPr lang="en-US" sz="3200" dirty="0"/>
              <a:t>Evening – Nissan 10</a:t>
            </a:r>
          </a:p>
          <a:p>
            <a:pPr marL="0" indent="0">
              <a:buNone/>
            </a:pPr>
            <a:r>
              <a:rPr lang="en-US" sz="3200" dirty="0"/>
              <a:t>Returns to Bethany</a:t>
            </a:r>
          </a:p>
        </p:txBody>
      </p:sp>
    </p:spTree>
    <p:extLst>
      <p:ext uri="{BB962C8B-B14F-4D97-AF65-F5344CB8AC3E}">
        <p14:creationId xmlns:p14="http://schemas.microsoft.com/office/powerpoint/2010/main" val="30481258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a:t>Monday, Nissan 10 AD 30</a:t>
            </a:r>
          </a:p>
        </p:txBody>
      </p:sp>
      <p:sp>
        <p:nvSpPr>
          <p:cNvPr id="5" name="Content Placeholder 4"/>
          <p:cNvSpPr>
            <a:spLocks noGrp="1"/>
          </p:cNvSpPr>
          <p:nvPr>
            <p:ph idx="1"/>
          </p:nvPr>
        </p:nvSpPr>
        <p:spPr>
          <a:xfrm>
            <a:off x="949911" y="1600200"/>
            <a:ext cx="10200442" cy="5410200"/>
          </a:xfrm>
        </p:spPr>
        <p:txBody>
          <a:bodyPr/>
          <a:lstStyle/>
          <a:p>
            <a:pPr marL="0" indent="0" algn="ctr">
              <a:buNone/>
            </a:pPr>
            <a:r>
              <a:rPr lang="en-US" sz="3200" dirty="0"/>
              <a:t>April 3</a:t>
            </a:r>
          </a:p>
          <a:p>
            <a:pPr marL="0" indent="0">
              <a:buNone/>
            </a:pPr>
            <a:r>
              <a:rPr lang="en-US" sz="3200" dirty="0"/>
              <a:t>Curses the fig tree.</a:t>
            </a:r>
          </a:p>
          <a:p>
            <a:pPr marL="0" indent="0">
              <a:buNone/>
            </a:pPr>
            <a:r>
              <a:rPr lang="en-US" sz="3200" dirty="0"/>
              <a:t>Returns to Jerusalem.  Drives out the money changers and those selling doves.</a:t>
            </a:r>
          </a:p>
          <a:p>
            <a:pPr marL="0" indent="0">
              <a:buNone/>
            </a:pPr>
            <a:r>
              <a:rPr lang="en-US" sz="3200" dirty="0">
                <a:solidFill>
                  <a:srgbClr val="FF0000"/>
                </a:solidFill>
              </a:rPr>
              <a:t>Mark 11:12-19</a:t>
            </a:r>
          </a:p>
          <a:p>
            <a:pPr marL="0" indent="0">
              <a:buNone/>
            </a:pPr>
            <a:endParaRPr lang="en-US" sz="3200" dirty="0"/>
          </a:p>
          <a:p>
            <a:pPr marL="0" indent="0">
              <a:buNone/>
            </a:pPr>
            <a:endParaRPr lang="en-US" sz="3200" dirty="0"/>
          </a:p>
          <a:p>
            <a:pPr marL="0" indent="0">
              <a:buNone/>
            </a:pPr>
            <a:r>
              <a:rPr lang="en-US" sz="3200" dirty="0"/>
              <a:t>Evening – Nissan 11</a:t>
            </a:r>
          </a:p>
          <a:p>
            <a:pPr marL="0" indent="0">
              <a:buNone/>
            </a:pPr>
            <a:r>
              <a:rPr lang="en-US" sz="3200" dirty="0"/>
              <a:t>Returns to Bethany </a:t>
            </a:r>
            <a:r>
              <a:rPr lang="en-US" sz="3200" dirty="0">
                <a:solidFill>
                  <a:srgbClr val="FF0000"/>
                </a:solidFill>
              </a:rPr>
              <a:t>Matthew 21:17</a:t>
            </a:r>
          </a:p>
        </p:txBody>
      </p:sp>
    </p:spTree>
    <p:extLst>
      <p:ext uri="{BB962C8B-B14F-4D97-AF65-F5344CB8AC3E}">
        <p14:creationId xmlns:p14="http://schemas.microsoft.com/office/powerpoint/2010/main" val="2026179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3B419-1D30-4D2D-8C93-B551D5882E64}"/>
              </a:ext>
            </a:extLst>
          </p:cNvPr>
          <p:cNvSpPr>
            <a:spLocks noGrp="1"/>
          </p:cNvSpPr>
          <p:nvPr>
            <p:ph type="title"/>
          </p:nvPr>
        </p:nvSpPr>
        <p:spPr>
          <a:xfrm>
            <a:off x="838200" y="365125"/>
            <a:ext cx="10515600" cy="1028669"/>
          </a:xfrm>
        </p:spPr>
        <p:txBody>
          <a:bodyPr>
            <a:normAutofit fontScale="90000"/>
          </a:bodyPr>
          <a:lstStyle/>
          <a:p>
            <a:pPr algn="ctr"/>
            <a:r>
              <a:rPr lang="en-US" sz="4000" dirty="0"/>
              <a:t>What does the Bible say about Good Friday and Easter?</a:t>
            </a:r>
          </a:p>
        </p:txBody>
      </p:sp>
      <p:sp>
        <p:nvSpPr>
          <p:cNvPr id="3" name="Content Placeholder 2">
            <a:extLst>
              <a:ext uri="{FF2B5EF4-FFF2-40B4-BE49-F238E27FC236}">
                <a16:creationId xmlns:a16="http://schemas.microsoft.com/office/drawing/2014/main" id="{2615DF28-A151-4124-AA3E-25E1C0B09D96}"/>
              </a:ext>
            </a:extLst>
          </p:cNvPr>
          <p:cNvSpPr>
            <a:spLocks noGrp="1"/>
          </p:cNvSpPr>
          <p:nvPr>
            <p:ph idx="1"/>
          </p:nvPr>
        </p:nvSpPr>
        <p:spPr>
          <a:xfrm>
            <a:off x="838200" y="1624614"/>
            <a:ext cx="10515600" cy="5233386"/>
          </a:xfrm>
        </p:spPr>
        <p:txBody>
          <a:bodyPr/>
          <a:lstStyle/>
          <a:p>
            <a:pPr marL="0" indent="0" algn="ctr">
              <a:buNone/>
            </a:pPr>
            <a:endParaRPr lang="en-US" dirty="0"/>
          </a:p>
        </p:txBody>
      </p:sp>
    </p:spTree>
    <p:extLst>
      <p:ext uri="{BB962C8B-B14F-4D97-AF65-F5344CB8AC3E}">
        <p14:creationId xmlns:p14="http://schemas.microsoft.com/office/powerpoint/2010/main" val="26305588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a:t>Tuesday, Nissan 11 AD 30</a:t>
            </a:r>
          </a:p>
        </p:txBody>
      </p:sp>
      <p:sp>
        <p:nvSpPr>
          <p:cNvPr id="5" name="Content Placeholder 4"/>
          <p:cNvSpPr>
            <a:spLocks noGrp="1"/>
          </p:cNvSpPr>
          <p:nvPr>
            <p:ph idx="1"/>
          </p:nvPr>
        </p:nvSpPr>
        <p:spPr>
          <a:xfrm>
            <a:off x="949911" y="1600200"/>
            <a:ext cx="10085033" cy="5410200"/>
          </a:xfrm>
        </p:spPr>
        <p:txBody>
          <a:bodyPr/>
          <a:lstStyle/>
          <a:p>
            <a:pPr marL="0" indent="0" algn="ctr">
              <a:buNone/>
            </a:pPr>
            <a:r>
              <a:rPr lang="en-US" sz="3200" dirty="0"/>
              <a:t>April 4</a:t>
            </a:r>
          </a:p>
          <a:p>
            <a:pPr marL="0" indent="0">
              <a:buNone/>
            </a:pPr>
            <a:r>
              <a:rPr lang="en-US" sz="3200" dirty="0"/>
              <a:t>Fig tree withered from the roots up.</a:t>
            </a:r>
          </a:p>
          <a:p>
            <a:pPr marL="0" indent="0">
              <a:buNone/>
            </a:pPr>
            <a:r>
              <a:rPr lang="en-US" sz="3200" dirty="0"/>
              <a:t>Teaching in the temple to scribes, Pharisees, Sadducees, </a:t>
            </a:r>
            <a:r>
              <a:rPr lang="en-US" sz="3200" dirty="0" err="1"/>
              <a:t>Herodians</a:t>
            </a:r>
            <a:r>
              <a:rPr lang="en-US" sz="3200" dirty="0"/>
              <a:t> and multitudes.</a:t>
            </a:r>
          </a:p>
          <a:p>
            <a:pPr marL="0" indent="0">
              <a:buNone/>
            </a:pPr>
            <a:r>
              <a:rPr lang="en-US" sz="3200" dirty="0"/>
              <a:t>Prophecy of the destruction of the temple and Jerusalem on the Mount of Olives.</a:t>
            </a:r>
          </a:p>
          <a:p>
            <a:pPr marL="0" indent="0">
              <a:buNone/>
            </a:pPr>
            <a:r>
              <a:rPr lang="en-US" sz="3200" dirty="0">
                <a:solidFill>
                  <a:srgbClr val="FF0000"/>
                </a:solidFill>
              </a:rPr>
              <a:t>Matthew 21:18-26:5; Mark 11:20-14:2</a:t>
            </a:r>
          </a:p>
          <a:p>
            <a:pPr marL="0" indent="0">
              <a:buNone/>
            </a:pPr>
            <a:r>
              <a:rPr lang="en-US" sz="3200" dirty="0"/>
              <a:t>Evening – Nissan 12</a:t>
            </a:r>
          </a:p>
          <a:p>
            <a:pPr marL="0" indent="0">
              <a:buNone/>
            </a:pPr>
            <a:r>
              <a:rPr lang="en-US" sz="3200" dirty="0"/>
              <a:t>Returns to Bethany</a:t>
            </a:r>
          </a:p>
          <a:p>
            <a:pPr marL="0" indent="0" algn="ctr">
              <a:buNone/>
            </a:pPr>
            <a:endParaRPr lang="en-US" dirty="0"/>
          </a:p>
        </p:txBody>
      </p:sp>
    </p:spTree>
    <p:extLst>
      <p:ext uri="{BB962C8B-B14F-4D97-AF65-F5344CB8AC3E}">
        <p14:creationId xmlns:p14="http://schemas.microsoft.com/office/powerpoint/2010/main" val="3077303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a:t>Wednesday, Nissan 12 AD 30</a:t>
            </a:r>
          </a:p>
        </p:txBody>
      </p:sp>
      <p:sp>
        <p:nvSpPr>
          <p:cNvPr id="5" name="Content Placeholder 4"/>
          <p:cNvSpPr>
            <a:spLocks noGrp="1"/>
          </p:cNvSpPr>
          <p:nvPr>
            <p:ph idx="1"/>
          </p:nvPr>
        </p:nvSpPr>
        <p:spPr>
          <a:xfrm>
            <a:off x="914399" y="1600200"/>
            <a:ext cx="10289219" cy="5410200"/>
          </a:xfrm>
        </p:spPr>
        <p:txBody>
          <a:bodyPr>
            <a:normAutofit/>
          </a:bodyPr>
          <a:lstStyle/>
          <a:p>
            <a:pPr marL="0" indent="0" algn="ctr">
              <a:buNone/>
            </a:pPr>
            <a:r>
              <a:rPr lang="en-US" sz="3200" dirty="0"/>
              <a:t>April 5</a:t>
            </a:r>
          </a:p>
          <a:p>
            <a:pPr marL="0" indent="0">
              <a:buNone/>
            </a:pPr>
            <a:r>
              <a:rPr lang="en-US" sz="3200" dirty="0"/>
              <a:t>In Bethany at the home of Simon the leper.</a:t>
            </a:r>
          </a:p>
          <a:p>
            <a:pPr marL="0" indent="0">
              <a:buNone/>
            </a:pPr>
            <a:r>
              <a:rPr lang="en-US" sz="3200" dirty="0"/>
              <a:t>Judas’ agreement with the chief priests.</a:t>
            </a:r>
          </a:p>
          <a:p>
            <a:pPr marL="0" indent="0">
              <a:buNone/>
            </a:pPr>
            <a:r>
              <a:rPr lang="en-US" sz="3200" dirty="0"/>
              <a:t>Preparation for the Lord’s last supper with His disciples.  </a:t>
            </a:r>
            <a:r>
              <a:rPr lang="en-US" sz="3200" dirty="0">
                <a:solidFill>
                  <a:srgbClr val="FF0000"/>
                </a:solidFill>
              </a:rPr>
              <a:t>Mark 14:3-16</a:t>
            </a:r>
          </a:p>
          <a:p>
            <a:pPr marL="0" indent="0">
              <a:buNone/>
            </a:pPr>
            <a:r>
              <a:rPr lang="en-US" sz="3200" dirty="0"/>
              <a:t>Evening – Nissan 13</a:t>
            </a:r>
          </a:p>
          <a:p>
            <a:pPr marL="0" indent="0">
              <a:buNone/>
            </a:pPr>
            <a:r>
              <a:rPr lang="en-US" sz="3200" dirty="0"/>
              <a:t>He eats the Passover with His disciples, institutes the Lord’s Supper, goes to Gethsemane, is betrayed and arrested and tried before the Jews. </a:t>
            </a:r>
          </a:p>
          <a:p>
            <a:pPr marL="0" indent="0">
              <a:buNone/>
            </a:pPr>
            <a:r>
              <a:rPr lang="en-US" sz="3200" dirty="0">
                <a:solidFill>
                  <a:srgbClr val="FF0000"/>
                </a:solidFill>
              </a:rPr>
              <a:t>Mark 14:17-72</a:t>
            </a:r>
          </a:p>
        </p:txBody>
      </p:sp>
    </p:spTree>
    <p:extLst>
      <p:ext uri="{BB962C8B-B14F-4D97-AF65-F5344CB8AC3E}">
        <p14:creationId xmlns:p14="http://schemas.microsoft.com/office/powerpoint/2010/main" val="2507972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a:t>Thursday, Nissan 13 AD 30</a:t>
            </a:r>
          </a:p>
        </p:txBody>
      </p:sp>
      <p:sp>
        <p:nvSpPr>
          <p:cNvPr id="5" name="Content Placeholder 4"/>
          <p:cNvSpPr>
            <a:spLocks noGrp="1"/>
          </p:cNvSpPr>
          <p:nvPr>
            <p:ph idx="1"/>
          </p:nvPr>
        </p:nvSpPr>
        <p:spPr>
          <a:xfrm>
            <a:off x="923278" y="1600200"/>
            <a:ext cx="10218198" cy="5410200"/>
          </a:xfrm>
        </p:spPr>
        <p:txBody>
          <a:bodyPr>
            <a:normAutofit/>
          </a:bodyPr>
          <a:lstStyle/>
          <a:p>
            <a:pPr marL="0" indent="0" algn="ctr">
              <a:buNone/>
            </a:pPr>
            <a:r>
              <a:rPr lang="en-US" sz="3200" dirty="0"/>
              <a:t>April 6</a:t>
            </a:r>
          </a:p>
          <a:p>
            <a:pPr marL="0" indent="0">
              <a:buNone/>
            </a:pPr>
            <a:r>
              <a:rPr lang="en-US" sz="3200" dirty="0"/>
              <a:t>Jesus is questioned by Pilate, sent to Herod and then back to Pilate.  He is scourged, handed over to be crucified and put to death on the cross.  </a:t>
            </a:r>
            <a:r>
              <a:rPr lang="en-US" sz="3200" dirty="0">
                <a:solidFill>
                  <a:srgbClr val="FF0000"/>
                </a:solidFill>
              </a:rPr>
              <a:t>Mark 15:1-41</a:t>
            </a:r>
          </a:p>
          <a:p>
            <a:pPr marL="0" indent="0">
              <a:buNone/>
            </a:pPr>
            <a:r>
              <a:rPr lang="en-US" sz="3200" dirty="0"/>
              <a:t>The day of preparation.  Passover lambs killed at twilight.</a:t>
            </a:r>
          </a:p>
          <a:p>
            <a:pPr marL="0" indent="0">
              <a:buNone/>
            </a:pPr>
            <a:r>
              <a:rPr lang="en-US" sz="3200" dirty="0"/>
              <a:t>Evening – Nissan 14</a:t>
            </a:r>
          </a:p>
          <a:p>
            <a:pPr marL="0" indent="0">
              <a:buNone/>
            </a:pPr>
            <a:r>
              <a:rPr lang="en-US" sz="3200" dirty="0"/>
              <a:t>Passover is to begin, the body of Jesus is buried in haste. </a:t>
            </a:r>
            <a:r>
              <a:rPr lang="en-US" sz="3200" dirty="0">
                <a:solidFill>
                  <a:srgbClr val="FF0000"/>
                </a:solidFill>
              </a:rPr>
              <a:t>Mark 15:42-47; Matthew 27:57-61</a:t>
            </a:r>
          </a:p>
        </p:txBody>
      </p:sp>
    </p:spTree>
    <p:extLst>
      <p:ext uri="{BB962C8B-B14F-4D97-AF65-F5344CB8AC3E}">
        <p14:creationId xmlns:p14="http://schemas.microsoft.com/office/powerpoint/2010/main" val="34150543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a:t>Friday, Nissan 14 AD 30</a:t>
            </a:r>
          </a:p>
        </p:txBody>
      </p:sp>
      <p:sp>
        <p:nvSpPr>
          <p:cNvPr id="5" name="Content Placeholder 4"/>
          <p:cNvSpPr>
            <a:spLocks noGrp="1"/>
          </p:cNvSpPr>
          <p:nvPr>
            <p:ph idx="1"/>
          </p:nvPr>
        </p:nvSpPr>
        <p:spPr>
          <a:xfrm>
            <a:off x="914399" y="1600200"/>
            <a:ext cx="10289219" cy="5410200"/>
          </a:xfrm>
        </p:spPr>
        <p:txBody>
          <a:bodyPr>
            <a:normAutofit/>
          </a:bodyPr>
          <a:lstStyle/>
          <a:p>
            <a:pPr marL="0" indent="0" algn="ctr">
              <a:buNone/>
            </a:pPr>
            <a:r>
              <a:rPr lang="en-US" sz="3200" dirty="0"/>
              <a:t>April 7</a:t>
            </a:r>
          </a:p>
          <a:p>
            <a:pPr marL="0" indent="0">
              <a:buNone/>
            </a:pPr>
            <a:r>
              <a:rPr lang="en-US" sz="3200" dirty="0"/>
              <a:t>The day of Passover. A Sabbath Day.</a:t>
            </a:r>
          </a:p>
          <a:p>
            <a:pPr marL="0" indent="0">
              <a:buNone/>
            </a:pPr>
            <a:r>
              <a:rPr lang="en-US" sz="3200" dirty="0">
                <a:solidFill>
                  <a:srgbClr val="FF0000"/>
                </a:solidFill>
              </a:rPr>
              <a:t>Matthew 27:62-66</a:t>
            </a:r>
          </a:p>
          <a:p>
            <a:pPr marL="0" indent="0">
              <a:buNone/>
            </a:pPr>
            <a:endParaRPr lang="en-US" sz="3200" dirty="0"/>
          </a:p>
          <a:p>
            <a:pPr marL="0" indent="0">
              <a:buNone/>
            </a:pPr>
            <a:endParaRPr lang="en-US" sz="3200" dirty="0"/>
          </a:p>
          <a:p>
            <a:pPr marL="0" indent="0">
              <a:buNone/>
            </a:pPr>
            <a:endParaRPr lang="en-US" sz="3200" dirty="0"/>
          </a:p>
          <a:p>
            <a:pPr marL="0" indent="0">
              <a:buNone/>
            </a:pPr>
            <a:r>
              <a:rPr lang="en-US" sz="3200" dirty="0"/>
              <a:t>Evening – Nissan 15</a:t>
            </a:r>
          </a:p>
          <a:p>
            <a:pPr marL="0" indent="0">
              <a:buNone/>
            </a:pPr>
            <a:r>
              <a:rPr lang="en-US" sz="3200" dirty="0"/>
              <a:t>Feast of Unleavened Bread begins</a:t>
            </a:r>
          </a:p>
        </p:txBody>
      </p:sp>
    </p:spTree>
    <p:extLst>
      <p:ext uri="{BB962C8B-B14F-4D97-AF65-F5344CB8AC3E}">
        <p14:creationId xmlns:p14="http://schemas.microsoft.com/office/powerpoint/2010/main" val="799374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a:t>Saturday, Nissan 15 AD 30</a:t>
            </a:r>
          </a:p>
        </p:txBody>
      </p:sp>
      <p:sp>
        <p:nvSpPr>
          <p:cNvPr id="5" name="Content Placeholder 4"/>
          <p:cNvSpPr>
            <a:spLocks noGrp="1"/>
          </p:cNvSpPr>
          <p:nvPr>
            <p:ph idx="1"/>
          </p:nvPr>
        </p:nvSpPr>
        <p:spPr>
          <a:xfrm>
            <a:off x="923277" y="1600200"/>
            <a:ext cx="10182687" cy="5410200"/>
          </a:xfrm>
        </p:spPr>
        <p:txBody>
          <a:bodyPr>
            <a:normAutofit/>
          </a:bodyPr>
          <a:lstStyle/>
          <a:p>
            <a:pPr marL="0" indent="0" algn="ctr">
              <a:buNone/>
            </a:pPr>
            <a:r>
              <a:rPr lang="en-US" sz="3200" dirty="0"/>
              <a:t>April 8</a:t>
            </a:r>
          </a:p>
          <a:p>
            <a:pPr marL="0" indent="0">
              <a:buNone/>
            </a:pPr>
            <a:r>
              <a:rPr lang="en-US" sz="3200" dirty="0"/>
              <a:t>The Feast of Unleavened Bread</a:t>
            </a:r>
          </a:p>
          <a:p>
            <a:pPr marL="0" indent="0">
              <a:buNone/>
            </a:pPr>
            <a:r>
              <a:rPr lang="en-US" sz="3200" dirty="0"/>
              <a:t>The regular Sabbath Day</a:t>
            </a:r>
          </a:p>
          <a:p>
            <a:pPr marL="0" indent="0">
              <a:buNone/>
            </a:pPr>
            <a:endParaRPr lang="en-US" sz="3200" dirty="0"/>
          </a:p>
          <a:p>
            <a:pPr marL="0" indent="0">
              <a:buNone/>
            </a:pPr>
            <a:endParaRPr lang="en-US" sz="3200" dirty="0"/>
          </a:p>
          <a:p>
            <a:pPr marL="0" indent="0">
              <a:buNone/>
            </a:pPr>
            <a:endParaRPr lang="en-US" sz="3200" dirty="0"/>
          </a:p>
          <a:p>
            <a:pPr marL="0" indent="0">
              <a:buNone/>
            </a:pPr>
            <a:r>
              <a:rPr lang="en-US" sz="3200" dirty="0"/>
              <a:t>Evening – Nissan 16</a:t>
            </a:r>
          </a:p>
        </p:txBody>
      </p:sp>
    </p:spTree>
    <p:extLst>
      <p:ext uri="{BB962C8B-B14F-4D97-AF65-F5344CB8AC3E}">
        <p14:creationId xmlns:p14="http://schemas.microsoft.com/office/powerpoint/2010/main" val="2215048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a:t>Sunday, Nissan 16 AD 30</a:t>
            </a:r>
          </a:p>
        </p:txBody>
      </p:sp>
      <p:sp>
        <p:nvSpPr>
          <p:cNvPr id="5" name="Content Placeholder 4"/>
          <p:cNvSpPr>
            <a:spLocks noGrp="1"/>
          </p:cNvSpPr>
          <p:nvPr>
            <p:ph idx="1"/>
          </p:nvPr>
        </p:nvSpPr>
        <p:spPr>
          <a:xfrm>
            <a:off x="923278" y="1600200"/>
            <a:ext cx="10156054" cy="5410200"/>
          </a:xfrm>
        </p:spPr>
        <p:txBody>
          <a:bodyPr>
            <a:normAutofit/>
          </a:bodyPr>
          <a:lstStyle/>
          <a:p>
            <a:pPr marL="0" indent="0" algn="ctr">
              <a:buNone/>
            </a:pPr>
            <a:r>
              <a:rPr lang="en-US" sz="3200" dirty="0"/>
              <a:t>April 9</a:t>
            </a:r>
          </a:p>
          <a:p>
            <a:pPr marL="0" indent="0">
              <a:buNone/>
            </a:pPr>
            <a:r>
              <a:rPr lang="en-US" sz="3200" dirty="0"/>
              <a:t>The day of His resurrection.</a:t>
            </a:r>
          </a:p>
          <a:p>
            <a:pPr marL="0" indent="0">
              <a:buNone/>
            </a:pPr>
            <a:r>
              <a:rPr lang="en-US" sz="3200" dirty="0">
                <a:solidFill>
                  <a:srgbClr val="FF0000"/>
                </a:solidFill>
              </a:rPr>
              <a:t>Mark 16:1-13; Matthew 28:1-15; Luke 24:1-12</a:t>
            </a:r>
          </a:p>
          <a:p>
            <a:pPr marL="0" indent="0">
              <a:buNone/>
            </a:pPr>
            <a:r>
              <a:rPr lang="en-US" sz="3200" dirty="0"/>
              <a:t>Two men walking with Jesus on the road to Emmaus.</a:t>
            </a:r>
          </a:p>
          <a:p>
            <a:pPr marL="0" indent="0">
              <a:buNone/>
            </a:pPr>
            <a:r>
              <a:rPr lang="en-US" sz="3200" dirty="0">
                <a:solidFill>
                  <a:srgbClr val="FF0000"/>
                </a:solidFill>
              </a:rPr>
              <a:t>Luke 24:13-35</a:t>
            </a:r>
          </a:p>
        </p:txBody>
      </p:sp>
    </p:spTree>
    <p:extLst>
      <p:ext uri="{BB962C8B-B14F-4D97-AF65-F5344CB8AC3E}">
        <p14:creationId xmlns:p14="http://schemas.microsoft.com/office/powerpoint/2010/main" val="39002895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8362"/>
          </a:xfrm>
        </p:spPr>
        <p:txBody>
          <a:bodyPr>
            <a:normAutofit/>
          </a:bodyPr>
          <a:lstStyle/>
          <a:p>
            <a:pPr algn="ctr"/>
            <a:r>
              <a:rPr lang="en-US" sz="4000" dirty="0"/>
              <a:t>What must I do to be saved?</a:t>
            </a:r>
          </a:p>
        </p:txBody>
      </p:sp>
      <p:sp>
        <p:nvSpPr>
          <p:cNvPr id="3" name="Content Placeholder 2"/>
          <p:cNvSpPr>
            <a:spLocks noGrp="1"/>
          </p:cNvSpPr>
          <p:nvPr>
            <p:ph idx="1"/>
          </p:nvPr>
        </p:nvSpPr>
        <p:spPr>
          <a:xfrm>
            <a:off x="1981200" y="1251438"/>
            <a:ext cx="8229600" cy="5943600"/>
          </a:xfrm>
        </p:spPr>
        <p:txBody>
          <a:bodyPr>
            <a:normAutofit/>
          </a:bodyPr>
          <a:lstStyle/>
          <a:p>
            <a:pPr marL="0" indent="0">
              <a:buNone/>
            </a:pPr>
            <a:r>
              <a:rPr lang="en-US" sz="3200" dirty="0"/>
              <a:t>Hear the gospel </a:t>
            </a:r>
          </a:p>
          <a:p>
            <a:pPr marL="0" indent="0">
              <a:buNone/>
            </a:pPr>
            <a:r>
              <a:rPr lang="en-US" sz="3200" dirty="0"/>
              <a:t>						</a:t>
            </a:r>
            <a:r>
              <a:rPr lang="en-US" sz="3200" dirty="0">
                <a:solidFill>
                  <a:srgbClr val="FF0000"/>
                </a:solidFill>
              </a:rPr>
              <a:t>Matthew 13:23</a:t>
            </a:r>
          </a:p>
          <a:p>
            <a:pPr marL="0" indent="0">
              <a:buNone/>
            </a:pPr>
            <a:r>
              <a:rPr lang="en-US" sz="3200" dirty="0"/>
              <a:t>Believe in the Lord</a:t>
            </a:r>
          </a:p>
          <a:p>
            <a:pPr marL="0" indent="0">
              <a:buNone/>
            </a:pPr>
            <a:r>
              <a:rPr lang="en-US" sz="3200" dirty="0"/>
              <a:t>						</a:t>
            </a:r>
            <a:r>
              <a:rPr lang="en-US" sz="3200" dirty="0">
                <a:solidFill>
                  <a:srgbClr val="FF0000"/>
                </a:solidFill>
              </a:rPr>
              <a:t>Mark 16:16 </a:t>
            </a:r>
          </a:p>
          <a:p>
            <a:pPr marL="0" indent="0">
              <a:buNone/>
            </a:pPr>
            <a:r>
              <a:rPr lang="en-US" sz="3200" dirty="0"/>
              <a:t>Repent of your sins</a:t>
            </a:r>
          </a:p>
          <a:p>
            <a:pPr marL="0" indent="0">
              <a:buNone/>
            </a:pPr>
            <a:r>
              <a:rPr lang="en-US" sz="3200" dirty="0"/>
              <a:t>						</a:t>
            </a:r>
            <a:r>
              <a:rPr lang="en-US" sz="3200" dirty="0">
                <a:solidFill>
                  <a:srgbClr val="FF0000"/>
                </a:solidFill>
              </a:rPr>
              <a:t>Acts 2:38</a:t>
            </a:r>
          </a:p>
          <a:p>
            <a:pPr marL="0" indent="0">
              <a:buNone/>
            </a:pPr>
            <a:r>
              <a:rPr lang="en-US" sz="3200" dirty="0"/>
              <a:t>Confess your belief</a:t>
            </a:r>
          </a:p>
          <a:p>
            <a:pPr marL="0" indent="0">
              <a:buNone/>
            </a:pPr>
            <a:r>
              <a:rPr lang="en-US" sz="3200" dirty="0"/>
              <a:t>						</a:t>
            </a:r>
            <a:r>
              <a:rPr lang="en-US" sz="3200" dirty="0">
                <a:solidFill>
                  <a:srgbClr val="FF0000"/>
                </a:solidFill>
              </a:rPr>
              <a:t>Romans 10:10</a:t>
            </a:r>
          </a:p>
          <a:p>
            <a:pPr marL="0" indent="0">
              <a:buNone/>
            </a:pPr>
            <a:r>
              <a:rPr lang="en-US" sz="3200" dirty="0"/>
              <a:t>Be baptized for remission of sin</a:t>
            </a:r>
          </a:p>
          <a:p>
            <a:pPr marL="0" indent="0">
              <a:buNone/>
            </a:pPr>
            <a:r>
              <a:rPr lang="en-US" sz="3200" dirty="0"/>
              <a:t>						</a:t>
            </a:r>
            <a:r>
              <a:rPr lang="en-US" sz="3200" dirty="0">
                <a:solidFill>
                  <a:srgbClr val="FF0000"/>
                </a:solidFill>
              </a:rPr>
              <a:t>Acts 22:16</a:t>
            </a:r>
          </a:p>
        </p:txBody>
      </p:sp>
    </p:spTree>
    <p:extLst>
      <p:ext uri="{BB962C8B-B14F-4D97-AF65-F5344CB8AC3E}">
        <p14:creationId xmlns:p14="http://schemas.microsoft.com/office/powerpoint/2010/main" val="35852514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3B419-1D30-4D2D-8C93-B551D5882E64}"/>
              </a:ext>
            </a:extLst>
          </p:cNvPr>
          <p:cNvSpPr>
            <a:spLocks noGrp="1"/>
          </p:cNvSpPr>
          <p:nvPr>
            <p:ph type="title"/>
          </p:nvPr>
        </p:nvSpPr>
        <p:spPr>
          <a:xfrm>
            <a:off x="838200" y="365125"/>
            <a:ext cx="10515600" cy="1028669"/>
          </a:xfrm>
        </p:spPr>
        <p:txBody>
          <a:bodyPr>
            <a:normAutofit/>
          </a:bodyPr>
          <a:lstStyle/>
          <a:p>
            <a:pPr algn="ctr"/>
            <a:endParaRPr lang="en-US" sz="4000" dirty="0"/>
          </a:p>
        </p:txBody>
      </p:sp>
      <p:sp>
        <p:nvSpPr>
          <p:cNvPr id="3" name="Content Placeholder 2">
            <a:extLst>
              <a:ext uri="{FF2B5EF4-FFF2-40B4-BE49-F238E27FC236}">
                <a16:creationId xmlns:a16="http://schemas.microsoft.com/office/drawing/2014/main" id="{2615DF28-A151-4124-AA3E-25E1C0B09D96}"/>
              </a:ext>
            </a:extLst>
          </p:cNvPr>
          <p:cNvSpPr>
            <a:spLocks noGrp="1"/>
          </p:cNvSpPr>
          <p:nvPr>
            <p:ph idx="1"/>
          </p:nvPr>
        </p:nvSpPr>
        <p:spPr>
          <a:xfrm>
            <a:off x="838200" y="1624614"/>
            <a:ext cx="10515600" cy="5233386"/>
          </a:xfrm>
        </p:spPr>
        <p:txBody>
          <a:bodyPr>
            <a:normAutofit/>
          </a:bodyPr>
          <a:lstStyle/>
          <a:p>
            <a:pPr marL="0" indent="0" algn="ctr">
              <a:buNone/>
            </a:pPr>
            <a:endParaRPr lang="en-US" sz="3200" dirty="0"/>
          </a:p>
        </p:txBody>
      </p:sp>
    </p:spTree>
    <p:extLst>
      <p:ext uri="{BB962C8B-B14F-4D97-AF65-F5344CB8AC3E}">
        <p14:creationId xmlns:p14="http://schemas.microsoft.com/office/powerpoint/2010/main" val="3238939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3B419-1D30-4D2D-8C93-B551D5882E64}"/>
              </a:ext>
            </a:extLst>
          </p:cNvPr>
          <p:cNvSpPr>
            <a:spLocks noGrp="1"/>
          </p:cNvSpPr>
          <p:nvPr>
            <p:ph type="title"/>
          </p:nvPr>
        </p:nvSpPr>
        <p:spPr>
          <a:xfrm>
            <a:off x="838200" y="365125"/>
            <a:ext cx="10515600" cy="1028669"/>
          </a:xfrm>
        </p:spPr>
        <p:txBody>
          <a:bodyPr>
            <a:normAutofit fontScale="90000"/>
          </a:bodyPr>
          <a:lstStyle/>
          <a:p>
            <a:pPr algn="ctr"/>
            <a:r>
              <a:rPr lang="en-US" sz="4000" dirty="0"/>
              <a:t>What does the Bible say about Good Friday and Easter?</a:t>
            </a:r>
          </a:p>
        </p:txBody>
      </p:sp>
      <p:sp>
        <p:nvSpPr>
          <p:cNvPr id="3" name="Content Placeholder 2">
            <a:extLst>
              <a:ext uri="{FF2B5EF4-FFF2-40B4-BE49-F238E27FC236}">
                <a16:creationId xmlns:a16="http://schemas.microsoft.com/office/drawing/2014/main" id="{2615DF28-A151-4124-AA3E-25E1C0B09D96}"/>
              </a:ext>
            </a:extLst>
          </p:cNvPr>
          <p:cNvSpPr>
            <a:spLocks noGrp="1"/>
          </p:cNvSpPr>
          <p:nvPr>
            <p:ph idx="1"/>
          </p:nvPr>
        </p:nvSpPr>
        <p:spPr>
          <a:xfrm>
            <a:off x="838200" y="1624614"/>
            <a:ext cx="10515600" cy="5233386"/>
          </a:xfrm>
        </p:spPr>
        <p:txBody>
          <a:bodyPr/>
          <a:lstStyle/>
          <a:p>
            <a:pPr marL="0" indent="0" algn="ctr">
              <a:buNone/>
            </a:pPr>
            <a:endParaRPr lang="en-US" dirty="0"/>
          </a:p>
          <a:p>
            <a:pPr marL="0" indent="0" algn="ctr">
              <a:buNone/>
            </a:pPr>
            <a:r>
              <a:rPr lang="en-US" sz="3200" dirty="0">
                <a:solidFill>
                  <a:srgbClr val="FF0000"/>
                </a:solidFill>
              </a:rPr>
              <a:t>Acts 12:4</a:t>
            </a:r>
          </a:p>
          <a:p>
            <a:pPr marL="0" indent="0" algn="ctr">
              <a:buNone/>
            </a:pPr>
            <a:r>
              <a:rPr lang="en-US" sz="3200" dirty="0"/>
              <a:t>And when he had apprehended him, he put him in prison, and delivered him to four quaternions of soldiers to keep him; intending after Easter to bring him forth to the people.</a:t>
            </a:r>
          </a:p>
          <a:p>
            <a:pPr marL="0" indent="0" algn="ctr">
              <a:buNone/>
            </a:pPr>
            <a:r>
              <a:rPr lang="en-US" sz="3200" dirty="0"/>
              <a:t>KJV</a:t>
            </a:r>
          </a:p>
          <a:p>
            <a:pPr marL="0" indent="0" algn="ctr">
              <a:buNone/>
            </a:pPr>
            <a:endParaRPr lang="en-US" dirty="0"/>
          </a:p>
        </p:txBody>
      </p:sp>
    </p:spTree>
    <p:extLst>
      <p:ext uri="{BB962C8B-B14F-4D97-AF65-F5344CB8AC3E}">
        <p14:creationId xmlns:p14="http://schemas.microsoft.com/office/powerpoint/2010/main" val="1260948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4000" dirty="0"/>
              <a:t>Three days and three nights in the heart </a:t>
            </a:r>
            <a:br>
              <a:rPr lang="en-US" sz="4000" dirty="0"/>
            </a:br>
            <a:r>
              <a:rPr lang="en-US" sz="4000" dirty="0"/>
              <a:t>of the earth</a:t>
            </a:r>
          </a:p>
        </p:txBody>
      </p:sp>
      <p:sp>
        <p:nvSpPr>
          <p:cNvPr id="5" name="Content Placeholder 4"/>
          <p:cNvSpPr>
            <a:spLocks noGrp="1"/>
          </p:cNvSpPr>
          <p:nvPr>
            <p:ph idx="1"/>
          </p:nvPr>
        </p:nvSpPr>
        <p:spPr>
          <a:xfrm>
            <a:off x="1225118" y="1600200"/>
            <a:ext cx="9658905" cy="5410200"/>
          </a:xfrm>
        </p:spPr>
        <p:txBody>
          <a:bodyPr>
            <a:normAutofit/>
          </a:bodyPr>
          <a:lstStyle/>
          <a:p>
            <a:pPr marL="0" indent="0" algn="ctr">
              <a:buNone/>
            </a:pPr>
            <a:r>
              <a:rPr lang="en-US" sz="3200" dirty="0">
                <a:solidFill>
                  <a:srgbClr val="FF0000"/>
                </a:solidFill>
              </a:rPr>
              <a:t>Matthew 12:38-40</a:t>
            </a:r>
          </a:p>
          <a:p>
            <a:pPr marL="0" indent="0" algn="ctr">
              <a:buNone/>
            </a:pPr>
            <a:r>
              <a:rPr lang="en-US" sz="3200" dirty="0"/>
              <a:t>Then some of the scribes and Pharisees said to Him, "Teacher, we want to see a sign from You."  But He answered and said to them, "An evil and adulterous generation craves for a sign; and yet no sign will be given to it but the sign of Jonah the prophet;  for just as JONAH WAS THREE DAYS AND THREE NIGHTS IN THE BELLY OF THE SEA MONSTER, so will the Son of Man be three days and three nights in the heart of the earth.</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881339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Grp="1" noChangeArrowheads="1"/>
          </p:cNvSpPr>
          <p:nvPr>
            <p:ph type="title"/>
          </p:nvPr>
        </p:nvSpPr>
        <p:spPr>
          <a:xfrm>
            <a:off x="705035" y="500062"/>
            <a:ext cx="10515600" cy="1325563"/>
          </a:xfrm>
        </p:spPr>
        <p:txBody>
          <a:bodyPr>
            <a:normAutofit/>
          </a:bodyPr>
          <a:lstStyle/>
          <a:p>
            <a:pPr algn="ctr" eaLnBrk="1" hangingPunct="1"/>
            <a:r>
              <a:rPr lang="en-US" altLang="en-US" sz="4000" dirty="0"/>
              <a:t>Possible chronology</a:t>
            </a:r>
          </a:p>
        </p:txBody>
      </p:sp>
      <p:sp>
        <p:nvSpPr>
          <p:cNvPr id="2051" name="Rectangle 6"/>
          <p:cNvSpPr>
            <a:spLocks noGrp="1" noChangeArrowheads="1"/>
          </p:cNvSpPr>
          <p:nvPr>
            <p:ph type="body" idx="1"/>
          </p:nvPr>
        </p:nvSpPr>
        <p:spPr/>
        <p:txBody>
          <a:bodyPr/>
          <a:lstStyle/>
          <a:p>
            <a:pPr eaLnBrk="1" hangingPunct="1">
              <a:buFontTx/>
              <a:buNone/>
            </a:pPr>
            <a:endParaRPr lang="en-US" altLang="en-US" dirty="0"/>
          </a:p>
          <a:p>
            <a:pPr eaLnBrk="1" hangingPunct="1">
              <a:buFontTx/>
              <a:buNone/>
            </a:pPr>
            <a:r>
              <a:rPr lang="en-US" altLang="en-US" sz="3200" dirty="0"/>
              <a:t>4 BC – Death of Herod the Great</a:t>
            </a:r>
          </a:p>
        </p:txBody>
      </p:sp>
    </p:spTree>
    <p:extLst>
      <p:ext uri="{BB962C8B-B14F-4D97-AF65-F5344CB8AC3E}">
        <p14:creationId xmlns:p14="http://schemas.microsoft.com/office/powerpoint/2010/main" val="3981916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a:bodyPr>
          <a:lstStyle/>
          <a:p>
            <a:pPr algn="ctr" eaLnBrk="1" hangingPunct="1"/>
            <a:r>
              <a:rPr lang="en-US" altLang="en-US" sz="4000" dirty="0"/>
              <a:t>Possible chronology</a:t>
            </a:r>
          </a:p>
        </p:txBody>
      </p:sp>
      <p:sp>
        <p:nvSpPr>
          <p:cNvPr id="3075" name="Rectangle 3"/>
          <p:cNvSpPr>
            <a:spLocks noGrp="1" noChangeArrowheads="1"/>
          </p:cNvSpPr>
          <p:nvPr>
            <p:ph type="body" idx="1"/>
          </p:nvPr>
        </p:nvSpPr>
        <p:spPr/>
        <p:txBody>
          <a:bodyPr>
            <a:normAutofit/>
          </a:bodyPr>
          <a:lstStyle/>
          <a:p>
            <a:pPr eaLnBrk="1" hangingPunct="1">
              <a:buFontTx/>
              <a:buNone/>
            </a:pPr>
            <a:r>
              <a:rPr lang="en-US" altLang="en-US" sz="3200" dirty="0"/>
              <a:t>6 BC – Birth of Jesus</a:t>
            </a:r>
          </a:p>
          <a:p>
            <a:pPr eaLnBrk="1" hangingPunct="1">
              <a:buFontTx/>
              <a:buNone/>
            </a:pPr>
            <a:r>
              <a:rPr lang="en-US" altLang="en-US" sz="3200" dirty="0"/>
              <a:t>4 BC – Death of Herod the Great</a:t>
            </a:r>
          </a:p>
        </p:txBody>
      </p:sp>
    </p:spTree>
    <p:extLst>
      <p:ext uri="{BB962C8B-B14F-4D97-AF65-F5344CB8AC3E}">
        <p14:creationId xmlns:p14="http://schemas.microsoft.com/office/powerpoint/2010/main" val="2911355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algn="ctr" eaLnBrk="1" hangingPunct="1"/>
            <a:r>
              <a:rPr lang="en-US" altLang="en-US" sz="4000" dirty="0"/>
              <a:t>Possible chronology</a:t>
            </a:r>
          </a:p>
        </p:txBody>
      </p:sp>
      <p:sp>
        <p:nvSpPr>
          <p:cNvPr id="4099" name="Rectangle 3"/>
          <p:cNvSpPr>
            <a:spLocks noGrp="1" noChangeArrowheads="1"/>
          </p:cNvSpPr>
          <p:nvPr>
            <p:ph type="body" idx="1"/>
          </p:nvPr>
        </p:nvSpPr>
        <p:spPr/>
        <p:txBody>
          <a:bodyPr>
            <a:normAutofit/>
          </a:bodyPr>
          <a:lstStyle/>
          <a:p>
            <a:pPr eaLnBrk="1" hangingPunct="1">
              <a:buFontTx/>
              <a:buNone/>
            </a:pPr>
            <a:r>
              <a:rPr lang="en-US" altLang="en-US" sz="3200" dirty="0"/>
              <a:t>6 BC – Birth of Jesus</a:t>
            </a:r>
          </a:p>
          <a:p>
            <a:pPr eaLnBrk="1" hangingPunct="1">
              <a:buFontTx/>
              <a:buNone/>
            </a:pPr>
            <a:r>
              <a:rPr lang="en-US" altLang="en-US" sz="3200" dirty="0"/>
              <a:t>4 BC – Death of Herod the Great</a:t>
            </a:r>
          </a:p>
          <a:p>
            <a:pPr eaLnBrk="1" hangingPunct="1">
              <a:buFontTx/>
              <a:buNone/>
            </a:pPr>
            <a:r>
              <a:rPr lang="en-US" altLang="en-US" sz="3200" dirty="0"/>
              <a:t>AD 26-27 – Beginning of Jesus’ ministry</a:t>
            </a:r>
          </a:p>
        </p:txBody>
      </p:sp>
    </p:spTree>
    <p:extLst>
      <p:ext uri="{BB962C8B-B14F-4D97-AF65-F5344CB8AC3E}">
        <p14:creationId xmlns:p14="http://schemas.microsoft.com/office/powerpoint/2010/main" val="2634258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000" dirty="0"/>
              <a:t>The date of the beginning of Jesus’ </a:t>
            </a:r>
            <a:br>
              <a:rPr lang="en-US" sz="4000" dirty="0"/>
            </a:br>
            <a:r>
              <a:rPr lang="en-US" sz="4000" dirty="0"/>
              <a:t>earthly ministry</a:t>
            </a:r>
          </a:p>
        </p:txBody>
      </p:sp>
      <p:sp>
        <p:nvSpPr>
          <p:cNvPr id="5" name="Content Placeholder 4"/>
          <p:cNvSpPr>
            <a:spLocks noGrp="1"/>
          </p:cNvSpPr>
          <p:nvPr>
            <p:ph idx="1"/>
          </p:nvPr>
        </p:nvSpPr>
        <p:spPr>
          <a:xfrm>
            <a:off x="1340528" y="1600200"/>
            <a:ext cx="9792070" cy="5257800"/>
          </a:xfrm>
        </p:spPr>
        <p:txBody>
          <a:bodyPr>
            <a:normAutofit/>
          </a:bodyPr>
          <a:lstStyle/>
          <a:p>
            <a:pPr marL="0" indent="0" algn="ctr">
              <a:buNone/>
            </a:pPr>
            <a:r>
              <a:rPr lang="en-US" sz="3200" dirty="0">
                <a:solidFill>
                  <a:srgbClr val="FF0000"/>
                </a:solidFill>
              </a:rPr>
              <a:t>John 2:18-21</a:t>
            </a:r>
          </a:p>
          <a:p>
            <a:pPr marL="0" indent="0" algn="ctr">
              <a:buNone/>
            </a:pPr>
            <a:r>
              <a:rPr lang="en-US" sz="3200" dirty="0"/>
              <a:t> The Jews then said to Him, "What sign do You show us as your authority for doing these things?"  Jesus answered them, "Destroy this temple, and in three days I will raise it up."   The Jews then said, "It took forty-six years to build this temple, and will You raise it up in three days?"  But He was speaking of the temple of His body.</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443073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algn="ctr" eaLnBrk="1" hangingPunct="1"/>
            <a:r>
              <a:rPr lang="en-US" altLang="en-US" sz="4000" dirty="0"/>
              <a:t>Possible chronology</a:t>
            </a:r>
          </a:p>
        </p:txBody>
      </p:sp>
      <p:sp>
        <p:nvSpPr>
          <p:cNvPr id="4099" name="Rectangle 3"/>
          <p:cNvSpPr>
            <a:spLocks noGrp="1" noChangeArrowheads="1"/>
          </p:cNvSpPr>
          <p:nvPr>
            <p:ph type="body" idx="1"/>
          </p:nvPr>
        </p:nvSpPr>
        <p:spPr/>
        <p:txBody>
          <a:bodyPr>
            <a:normAutofit/>
          </a:bodyPr>
          <a:lstStyle/>
          <a:p>
            <a:pPr eaLnBrk="1" hangingPunct="1">
              <a:buFontTx/>
              <a:buNone/>
            </a:pPr>
            <a:r>
              <a:rPr lang="en-US" altLang="en-US" sz="3200" dirty="0"/>
              <a:t>20-19 BC – Herod begins refurbishing the temple</a:t>
            </a:r>
          </a:p>
          <a:p>
            <a:pPr eaLnBrk="1" hangingPunct="1">
              <a:buFontTx/>
              <a:buNone/>
            </a:pPr>
            <a:r>
              <a:rPr lang="en-US" altLang="en-US" sz="3200" dirty="0"/>
              <a:t>6 BC – Birth of Jesus</a:t>
            </a:r>
          </a:p>
          <a:p>
            <a:pPr eaLnBrk="1" hangingPunct="1">
              <a:buFontTx/>
              <a:buNone/>
            </a:pPr>
            <a:r>
              <a:rPr lang="en-US" altLang="en-US" sz="3200" dirty="0"/>
              <a:t>4 BC – Death of Herod the Great</a:t>
            </a:r>
          </a:p>
          <a:p>
            <a:pPr eaLnBrk="1" hangingPunct="1">
              <a:buFontTx/>
              <a:buNone/>
            </a:pPr>
            <a:r>
              <a:rPr lang="en-US" altLang="en-US" sz="3200" dirty="0"/>
              <a:t>AD 26-27 – Beginning of Jesus’ ministry</a:t>
            </a:r>
          </a:p>
        </p:txBody>
      </p:sp>
    </p:spTree>
    <p:extLst>
      <p:ext uri="{BB962C8B-B14F-4D97-AF65-F5344CB8AC3E}">
        <p14:creationId xmlns:p14="http://schemas.microsoft.com/office/powerpoint/2010/main" val="614988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otalTime>485</TotalTime>
  <Words>1252</Words>
  <Application>Microsoft Office PowerPoint</Application>
  <PresentationFormat>Widescreen</PresentationFormat>
  <Paragraphs>141</Paragraphs>
  <Slides>27</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27</vt:i4>
      </vt:variant>
    </vt:vector>
  </HeadingPairs>
  <TitlesOfParts>
    <vt:vector size="32" baseType="lpstr">
      <vt:lpstr>Arial</vt:lpstr>
      <vt:lpstr>Calibri</vt:lpstr>
      <vt:lpstr>Calibri Light</vt:lpstr>
      <vt:lpstr>Office Theme</vt:lpstr>
      <vt:lpstr>1_Office Theme</vt:lpstr>
      <vt:lpstr>PowerPoint Presentation</vt:lpstr>
      <vt:lpstr>What does the Bible say about Good Friday and Easter?</vt:lpstr>
      <vt:lpstr>What does the Bible say about Good Friday and Easter?</vt:lpstr>
      <vt:lpstr>Three days and three nights in the heart  of the earth</vt:lpstr>
      <vt:lpstr>Possible chronology</vt:lpstr>
      <vt:lpstr>Possible chronology</vt:lpstr>
      <vt:lpstr>Possible chronology</vt:lpstr>
      <vt:lpstr>The date of the beginning of Jesus’  earthly ministry</vt:lpstr>
      <vt:lpstr>Possible chronology</vt:lpstr>
      <vt:lpstr>Possible chronology</vt:lpstr>
      <vt:lpstr>Three days and three nights in the heart  of the earth</vt:lpstr>
      <vt:lpstr>The resurrection was on the first day  of the week</vt:lpstr>
      <vt:lpstr>The Feast of Passover and Feast of  Unleavened Bread</vt:lpstr>
      <vt:lpstr>The Feast of Passover and Feast of  Unleavened Bread</vt:lpstr>
      <vt:lpstr>The Feast of Passover</vt:lpstr>
      <vt:lpstr>Dates of Passover day</vt:lpstr>
      <vt:lpstr>Saturday, Nissan 8 AD 30</vt:lpstr>
      <vt:lpstr>Sunday, Nissan 9 AD 30</vt:lpstr>
      <vt:lpstr>Monday, Nissan 10 AD 30</vt:lpstr>
      <vt:lpstr>Tuesday, Nissan 11 AD 30</vt:lpstr>
      <vt:lpstr>Wednesday, Nissan 12 AD 30</vt:lpstr>
      <vt:lpstr>Thursday, Nissan 13 AD 30</vt:lpstr>
      <vt:lpstr>Friday, Nissan 14 AD 30</vt:lpstr>
      <vt:lpstr>Saturday, Nissan 15 AD 30</vt:lpstr>
      <vt:lpstr>Sunday, Nissan 16 AD 30</vt:lpstr>
      <vt:lpstr>What must I do to be saved?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Norm Webb</dc:creator>
  <cp:lastModifiedBy>Norm Webb</cp:lastModifiedBy>
  <cp:revision>10</cp:revision>
  <dcterms:created xsi:type="dcterms:W3CDTF">2018-03-17T16:43:05Z</dcterms:created>
  <dcterms:modified xsi:type="dcterms:W3CDTF">2018-03-18T00:48:35Z</dcterms:modified>
</cp:coreProperties>
</file>