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3" r:id="rId3"/>
    <p:sldId id="266" r:id="rId4"/>
    <p:sldId id="268" r:id="rId5"/>
    <p:sldId id="269" r:id="rId6"/>
    <p:sldId id="270" r:id="rId7"/>
    <p:sldId id="271" r:id="rId8"/>
    <p:sldId id="27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hackleford" userId="f0f7def2ac98b5cf" providerId="LiveId" clId="{71605FC0-C0A8-428A-A623-95D5A8CC489F}"/>
    <pc:docChg chg="undo custSel addSld delSld modSld">
      <pc:chgData name="Jason Shackleford" userId="f0f7def2ac98b5cf" providerId="LiveId" clId="{71605FC0-C0A8-428A-A623-95D5A8CC489F}" dt="2018-04-08T11:07:24.337" v="55" actId="20577"/>
      <pc:docMkLst>
        <pc:docMk/>
      </pc:docMkLst>
      <pc:sldChg chg="modSp">
        <pc:chgData name="Jason Shackleford" userId="f0f7def2ac98b5cf" providerId="LiveId" clId="{71605FC0-C0A8-428A-A623-95D5A8CC489F}" dt="2018-04-06T19:52:44.411" v="31" actId="20577"/>
        <pc:sldMkLst>
          <pc:docMk/>
          <pc:sldMk cId="828230676" sldId="266"/>
        </pc:sldMkLst>
        <pc:spChg chg="mod">
          <ac:chgData name="Jason Shackleford" userId="f0f7def2ac98b5cf" providerId="LiveId" clId="{71605FC0-C0A8-428A-A623-95D5A8CC489F}" dt="2018-04-06T19:52:44.411" v="31" actId="20577"/>
          <ac:spMkLst>
            <pc:docMk/>
            <pc:sldMk cId="828230676" sldId="266"/>
            <ac:spMk id="5" creationId="{00000000-0000-0000-0000-000000000000}"/>
          </ac:spMkLst>
        </pc:spChg>
      </pc:sldChg>
      <pc:sldChg chg="modSp">
        <pc:chgData name="Jason Shackleford" userId="f0f7def2ac98b5cf" providerId="LiveId" clId="{71605FC0-C0A8-428A-A623-95D5A8CC489F}" dt="2018-04-06T19:56:40.252" v="39" actId="20577"/>
        <pc:sldMkLst>
          <pc:docMk/>
          <pc:sldMk cId="2871654288" sldId="268"/>
        </pc:sldMkLst>
        <pc:spChg chg="mod">
          <ac:chgData name="Jason Shackleford" userId="f0f7def2ac98b5cf" providerId="LiveId" clId="{71605FC0-C0A8-428A-A623-95D5A8CC489F}" dt="2018-04-06T19:56:40.252" v="39" actId="20577"/>
          <ac:spMkLst>
            <pc:docMk/>
            <pc:sldMk cId="2871654288" sldId="268"/>
            <ac:spMk id="5" creationId="{00000000-0000-0000-0000-000000000000}"/>
          </ac:spMkLst>
        </pc:spChg>
      </pc:sldChg>
      <pc:sldChg chg="modSp add">
        <pc:chgData name="Jason Shackleford" userId="f0f7def2ac98b5cf" providerId="LiveId" clId="{71605FC0-C0A8-428A-A623-95D5A8CC489F}" dt="2018-04-08T11:07:24.337" v="55" actId="20577"/>
        <pc:sldMkLst>
          <pc:docMk/>
          <pc:sldMk cId="3931818333" sldId="270"/>
        </pc:sldMkLst>
        <pc:spChg chg="mod">
          <ac:chgData name="Jason Shackleford" userId="f0f7def2ac98b5cf" providerId="LiveId" clId="{71605FC0-C0A8-428A-A623-95D5A8CC489F}" dt="2018-04-08T11:07:24.337" v="55" actId="20577"/>
          <ac:spMkLst>
            <pc:docMk/>
            <pc:sldMk cId="3931818333" sldId="270"/>
            <ac:spMk id="5" creationId="{00000000-0000-0000-0000-000000000000}"/>
          </ac:spMkLst>
        </pc:spChg>
      </pc:sldChg>
      <pc:sldChg chg="modSp modAnim">
        <pc:chgData name="Jason Shackleford" userId="f0f7def2ac98b5cf" providerId="LiveId" clId="{71605FC0-C0A8-428A-A623-95D5A8CC489F}" dt="2018-04-06T20:03:15.084" v="49" actId="20577"/>
        <pc:sldMkLst>
          <pc:docMk/>
          <pc:sldMk cId="1422272409" sldId="271"/>
        </pc:sldMkLst>
        <pc:spChg chg="mod">
          <ac:chgData name="Jason Shackleford" userId="f0f7def2ac98b5cf" providerId="LiveId" clId="{71605FC0-C0A8-428A-A623-95D5A8CC489F}" dt="2018-04-06T20:03:15.084" v="49" actId="20577"/>
          <ac:spMkLst>
            <pc:docMk/>
            <pc:sldMk cId="1422272409" sldId="271"/>
            <ac:spMk id="5" creationId="{00000000-0000-0000-0000-000000000000}"/>
          </ac:spMkLst>
        </pc:spChg>
      </pc:sldChg>
      <pc:sldChg chg="del">
        <pc:chgData name="Jason Shackleford" userId="f0f7def2ac98b5cf" providerId="LiveId" clId="{71605FC0-C0A8-428A-A623-95D5A8CC489F}" dt="2018-04-08T10:51:13.906" v="50" actId="2696"/>
        <pc:sldMkLst>
          <pc:docMk/>
          <pc:sldMk cId="2869475413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2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1296" y="5181854"/>
            <a:ext cx="6455424" cy="339965"/>
          </a:xfrm>
        </p:spPr>
        <p:txBody>
          <a:bodyPr>
            <a:normAutofit/>
          </a:bodyPr>
          <a:lstStyle>
            <a:lvl1pPr>
              <a:defRPr sz="2133">
                <a:solidFill>
                  <a:srgbClr val="8B5A2B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0786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08" y="2875019"/>
            <a:ext cx="9228529" cy="21240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41296" y="5181854"/>
            <a:ext cx="6455424" cy="339965"/>
          </a:xfrm>
        </p:spPr>
        <p:txBody>
          <a:bodyPr>
            <a:normAutofit/>
          </a:bodyPr>
          <a:lstStyle>
            <a:lvl1pPr>
              <a:defRPr sz="2133">
                <a:solidFill>
                  <a:srgbClr val="8B5A2B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8248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670472"/>
            <a:ext cx="10949099" cy="38526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0893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2670472"/>
            <a:ext cx="10949099" cy="38526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4588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0854" y="467823"/>
            <a:ext cx="6374485" cy="1293552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670472"/>
            <a:ext cx="10949099" cy="38526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443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1556827"/>
            <a:ext cx="10880084" cy="311365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315" y="4866391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893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1556828"/>
            <a:ext cx="10880084" cy="432957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172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22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6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GRACE OF GOD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 E V E A L E 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841296" y="4876800"/>
            <a:ext cx="6455424" cy="6450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Titus 2:11-14</a:t>
            </a:r>
          </a:p>
        </p:txBody>
      </p:sp>
    </p:spTree>
    <p:extLst>
      <p:ext uri="{BB962C8B-B14F-4D97-AF65-F5344CB8AC3E}">
        <p14:creationId xmlns:p14="http://schemas.microsoft.com/office/powerpoint/2010/main" val="370069908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0854" y="467823"/>
            <a:ext cx="6374485" cy="1293552"/>
          </a:xfrm>
        </p:spPr>
        <p:txBody>
          <a:bodyPr>
            <a:normAutofit fontScale="90000"/>
          </a:bodyPr>
          <a:lstStyle/>
          <a:p>
            <a:r>
              <a:rPr lang="en-US" sz="4267" b="1" dirty="0">
                <a:latin typeface="Arial Black" panose="020B0A04020102020204" pitchFamily="34" charset="0"/>
              </a:rPr>
              <a:t>THE GRACE OF GOD</a:t>
            </a:r>
            <a:br>
              <a:rPr lang="en-US" sz="3733" b="1" dirty="0">
                <a:latin typeface="Arial Black" panose="020B0A04020102020204" pitchFamily="34" charset="0"/>
              </a:rPr>
            </a:br>
            <a:r>
              <a:rPr lang="en-US" sz="3867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R E V E A L E D</a:t>
            </a:r>
            <a:br>
              <a:rPr lang="en-US" sz="3867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933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Titus 2:11-14</a:t>
            </a:r>
            <a:endParaRPr lang="en-US" sz="3867" b="1" i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4417" y="2062104"/>
            <a:ext cx="10949099" cy="4461024"/>
          </a:xfrm>
        </p:spPr>
        <p:txBody>
          <a:bodyPr/>
          <a:lstStyle/>
          <a:p>
            <a:endParaRPr lang="en-US" sz="3733" dirty="0">
              <a:latin typeface="Arial Black" panose="020B0A04020102020204" pitchFamily="34" charset="0"/>
            </a:endParaRPr>
          </a:p>
          <a:p>
            <a:r>
              <a:rPr lang="en-US" sz="3733" dirty="0">
                <a:latin typeface="Arial Black" panose="020B0A04020102020204" pitchFamily="34" charset="0"/>
              </a:rPr>
              <a:t>GOD’S GRACE EXTENDS TO ALL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</a:rPr>
              <a:t>The gospel extends to all nations (</a:t>
            </a:r>
            <a:r>
              <a:rPr lang="en-US" sz="3600" b="1" dirty="0">
                <a:latin typeface="Arial Narrow" panose="020B0606020202030204" pitchFamily="34" charset="0"/>
              </a:rPr>
              <a:t>Titus 2:11</a:t>
            </a:r>
            <a:r>
              <a:rPr lang="en-US" sz="3600" dirty="0">
                <a:latin typeface="Arial Narrow" panose="020B0606020202030204" pitchFamily="34" charset="0"/>
              </a:rPr>
              <a:t>).</a:t>
            </a:r>
          </a:p>
          <a:p>
            <a:pPr marL="1828754"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The gospel is for the Jews, but not for them only (</a:t>
            </a:r>
            <a:r>
              <a:rPr lang="en-US" sz="3600" b="1" dirty="0">
                <a:latin typeface="Arial Narrow" panose="020B0606020202030204" pitchFamily="34" charset="0"/>
              </a:rPr>
              <a:t>Rom. 1:16</a:t>
            </a:r>
            <a:r>
              <a:rPr lang="en-US" sz="3600" dirty="0">
                <a:latin typeface="Arial Narrow" panose="020B0606020202030204" pitchFamily="34" charset="0"/>
              </a:rPr>
              <a:t>).</a:t>
            </a:r>
          </a:p>
          <a:p>
            <a:pPr marL="1828754"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arrow" panose="020B0606020202030204" pitchFamily="34" charset="0"/>
              </a:rPr>
              <a:t>The gospel is for the Gentiles (</a:t>
            </a:r>
            <a:r>
              <a:rPr lang="en-US" sz="3600" b="1" dirty="0">
                <a:latin typeface="Arial Narrow" panose="020B0606020202030204" pitchFamily="34" charset="0"/>
              </a:rPr>
              <a:t>Acts 10:34-35</a:t>
            </a:r>
            <a:r>
              <a:rPr lang="en-US" sz="3600" dirty="0">
                <a:latin typeface="Arial Narrow" panose="020B0606020202030204" pitchFamily="34" charset="0"/>
              </a:rPr>
              <a:t>).</a:t>
            </a:r>
          </a:p>
          <a:p>
            <a:pPr marL="1828754" lvl="1">
              <a:buFont typeface="Wingdings" panose="05000000000000000000" pitchFamily="2" charset="2"/>
              <a:buChar char="§"/>
            </a:pPr>
            <a:endParaRPr lang="en-US" sz="3733" dirty="0">
              <a:latin typeface="Arial Narrow" panose="020B0606020202030204" pitchFamily="34" charset="0"/>
            </a:endParaRPr>
          </a:p>
          <a:p>
            <a:pPr lvl="1" indent="0">
              <a:buNone/>
            </a:pPr>
            <a:endParaRPr lang="en-US" sz="3733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30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0854" y="467823"/>
            <a:ext cx="6374485" cy="1293552"/>
          </a:xfrm>
        </p:spPr>
        <p:txBody>
          <a:bodyPr>
            <a:normAutofit fontScale="90000"/>
          </a:bodyPr>
          <a:lstStyle/>
          <a:p>
            <a:r>
              <a:rPr lang="en-US" sz="4267" b="1" dirty="0">
                <a:latin typeface="Arial Black" panose="020B0A04020102020204" pitchFamily="34" charset="0"/>
              </a:rPr>
              <a:t>THE GRACE OF GOD</a:t>
            </a:r>
            <a:br>
              <a:rPr lang="en-US" sz="3733" b="1" dirty="0">
                <a:latin typeface="Arial Black" panose="020B0A04020102020204" pitchFamily="34" charset="0"/>
              </a:rPr>
            </a:br>
            <a:r>
              <a:rPr lang="en-US" sz="3867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R E V E A L E D</a:t>
            </a:r>
            <a:br>
              <a:rPr lang="en-US" sz="3867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933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Titus 2:11-14</a:t>
            </a:r>
            <a:endParaRPr lang="en-US" sz="3867" b="1" i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4417" y="2062104"/>
            <a:ext cx="10949099" cy="4461024"/>
          </a:xfrm>
        </p:spPr>
        <p:txBody>
          <a:bodyPr>
            <a:normAutofit fontScale="85000" lnSpcReduction="10000"/>
          </a:bodyPr>
          <a:lstStyle/>
          <a:p>
            <a:endParaRPr lang="en-US" sz="3733" dirty="0">
              <a:latin typeface="Arial Black" panose="020B0A04020102020204" pitchFamily="34" charset="0"/>
            </a:endParaRPr>
          </a:p>
          <a:p>
            <a:r>
              <a:rPr lang="en-US" sz="3733" dirty="0">
                <a:latin typeface="Arial Black" panose="020B0A04020102020204" pitchFamily="34" charset="0"/>
              </a:rPr>
              <a:t>GOD’S GRACE REQUIRES GODLY LIVING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3733" dirty="0">
                <a:latin typeface="Arial Narrow" panose="020B0606020202030204" pitchFamily="34" charset="0"/>
              </a:rPr>
              <a:t>There are requirements associated with God’s grace (</a:t>
            </a:r>
            <a:r>
              <a:rPr lang="en-US" sz="3733" b="1" dirty="0">
                <a:latin typeface="Arial Narrow" panose="020B0606020202030204" pitchFamily="34" charset="0"/>
              </a:rPr>
              <a:t>Titus 2:12</a:t>
            </a:r>
            <a:r>
              <a:rPr lang="en-US" sz="3733" dirty="0">
                <a:latin typeface="Arial Narrow" panose="020B0606020202030204" pitchFamily="34" charset="0"/>
              </a:rPr>
              <a:t>).</a:t>
            </a:r>
          </a:p>
          <a:p>
            <a:pPr marL="1828754" lvl="1">
              <a:buFont typeface="Wingdings" panose="05000000000000000000" pitchFamily="2" charset="2"/>
              <a:buChar char="§"/>
            </a:pPr>
            <a:r>
              <a:rPr lang="en-US" sz="3733" dirty="0">
                <a:latin typeface="Arial Narrow" panose="020B0606020202030204" pitchFamily="34" charset="0"/>
              </a:rPr>
              <a:t>The emphasis here is a pure and holy life.</a:t>
            </a:r>
          </a:p>
          <a:p>
            <a:pPr marL="2438339" lvl="2" indent="-609585">
              <a:buFont typeface="Courier New" panose="02070309020205020404" pitchFamily="49" charset="0"/>
              <a:buChar char="o"/>
            </a:pPr>
            <a:r>
              <a:rPr lang="en-US" sz="3733" dirty="0">
                <a:latin typeface="Arial Narrow" panose="020B0606020202030204" pitchFamily="34" charset="0"/>
              </a:rPr>
              <a:t>To be exercised in “the present age.”</a:t>
            </a:r>
          </a:p>
          <a:p>
            <a:pPr marL="2438339" lvl="2" indent="-609585">
              <a:buFont typeface="Courier New" panose="02070309020205020404" pitchFamily="49" charset="0"/>
              <a:buChar char="o"/>
            </a:pPr>
            <a:r>
              <a:rPr lang="en-US" sz="3733" dirty="0">
                <a:latin typeface="Arial Narrow" panose="020B0606020202030204" pitchFamily="34" charset="0"/>
              </a:rPr>
              <a:t>Every age has its temptations (</a:t>
            </a:r>
            <a:r>
              <a:rPr lang="en-US" sz="3733" b="1" dirty="0">
                <a:latin typeface="Arial Narrow" panose="020B0606020202030204" pitchFamily="34" charset="0"/>
              </a:rPr>
              <a:t>1 Jn. 2:15-17</a:t>
            </a:r>
            <a:r>
              <a:rPr lang="en-US" sz="3733" dirty="0">
                <a:latin typeface="Arial Narrow" panose="020B0606020202030204" pitchFamily="34" charset="0"/>
              </a:rPr>
              <a:t>).</a:t>
            </a:r>
          </a:p>
          <a:p>
            <a:pPr marL="1828754" lvl="1">
              <a:buFont typeface="Wingdings" panose="05000000000000000000" pitchFamily="2" charset="2"/>
              <a:buChar char="§"/>
            </a:pPr>
            <a:r>
              <a:rPr lang="en-US" sz="3733" dirty="0">
                <a:latin typeface="Arial Narrow" panose="020B0606020202030204" pitchFamily="34" charset="0"/>
              </a:rPr>
              <a:t>No matter what age we live in, we can still live a pure, God-centered life.</a:t>
            </a:r>
          </a:p>
        </p:txBody>
      </p:sp>
    </p:spTree>
    <p:extLst>
      <p:ext uri="{BB962C8B-B14F-4D97-AF65-F5344CB8AC3E}">
        <p14:creationId xmlns:p14="http://schemas.microsoft.com/office/powerpoint/2010/main" val="2871654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0854" y="467823"/>
            <a:ext cx="6374485" cy="1293552"/>
          </a:xfrm>
        </p:spPr>
        <p:txBody>
          <a:bodyPr>
            <a:normAutofit fontScale="90000"/>
          </a:bodyPr>
          <a:lstStyle/>
          <a:p>
            <a:r>
              <a:rPr lang="en-US" sz="4267" b="1" dirty="0">
                <a:latin typeface="Arial Black" panose="020B0A04020102020204" pitchFamily="34" charset="0"/>
              </a:rPr>
              <a:t>THE GRACE OF GOD</a:t>
            </a:r>
            <a:br>
              <a:rPr lang="en-US" sz="3733" b="1" dirty="0">
                <a:latin typeface="Arial Black" panose="020B0A04020102020204" pitchFamily="34" charset="0"/>
              </a:rPr>
            </a:br>
            <a:r>
              <a:rPr lang="en-US" sz="3867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R E V E A L E D</a:t>
            </a:r>
            <a:br>
              <a:rPr lang="en-US" sz="3867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933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Titus 2:11-14</a:t>
            </a:r>
            <a:endParaRPr lang="en-US" sz="3867" b="1" i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596" y="2062104"/>
            <a:ext cx="11468985" cy="4461024"/>
          </a:xfrm>
        </p:spPr>
        <p:txBody>
          <a:bodyPr>
            <a:normAutofit fontScale="85000" lnSpcReduction="10000"/>
          </a:bodyPr>
          <a:lstStyle/>
          <a:p>
            <a:endParaRPr lang="en-US" sz="3733" dirty="0">
              <a:latin typeface="Arial Black" panose="020B0A04020102020204" pitchFamily="34" charset="0"/>
            </a:endParaRPr>
          </a:p>
          <a:p>
            <a:r>
              <a:rPr lang="en-US" sz="3733" dirty="0">
                <a:latin typeface="Arial Black" panose="020B0A04020102020204" pitchFamily="34" charset="0"/>
              </a:rPr>
              <a:t>GOD’S GRACE: AN INCENTIVE FOR GODLY LIVING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3733" dirty="0">
                <a:latin typeface="Arial Narrow" panose="020B0606020202030204" pitchFamily="34" charset="0"/>
              </a:rPr>
              <a:t>The wonderful grace of God should motivate us to live a godly life     (</a:t>
            </a:r>
            <a:r>
              <a:rPr lang="en-US" sz="3733" b="1" dirty="0">
                <a:latin typeface="Arial Narrow" panose="020B0606020202030204" pitchFamily="34" charset="0"/>
              </a:rPr>
              <a:t>Titus 2:14</a:t>
            </a:r>
            <a:r>
              <a:rPr lang="en-US" sz="3733" dirty="0">
                <a:latin typeface="Arial Narrow" panose="020B0606020202030204" pitchFamily="34" charset="0"/>
              </a:rPr>
              <a:t>).</a:t>
            </a:r>
          </a:p>
          <a:p>
            <a:pPr marL="1828754" lvl="1">
              <a:buFont typeface="Wingdings" panose="05000000000000000000" pitchFamily="2" charset="2"/>
              <a:buChar char="§"/>
            </a:pPr>
            <a:r>
              <a:rPr lang="en-US" sz="3733" dirty="0">
                <a:latin typeface="Arial Narrow" panose="020B0606020202030204" pitchFamily="34" charset="0"/>
              </a:rPr>
              <a:t>Grace makes possible…</a:t>
            </a:r>
          </a:p>
          <a:p>
            <a:pPr marL="2438339" lvl="2" indent="-609585">
              <a:buFont typeface="Courier New" panose="02070309020205020404" pitchFamily="49" charset="0"/>
              <a:buChar char="o"/>
            </a:pPr>
            <a:r>
              <a:rPr lang="en-US" sz="3733" dirty="0">
                <a:latin typeface="Arial Narrow" panose="020B0606020202030204" pitchFamily="34" charset="0"/>
              </a:rPr>
              <a:t>All spiritual blessings in Christ (</a:t>
            </a:r>
            <a:r>
              <a:rPr lang="en-US" sz="3733" b="1" dirty="0">
                <a:latin typeface="Arial Narrow" panose="020B0606020202030204" pitchFamily="34" charset="0"/>
              </a:rPr>
              <a:t>Eph. 1:6</a:t>
            </a:r>
            <a:r>
              <a:rPr lang="en-US" sz="3733" dirty="0">
                <a:latin typeface="Arial Narrow" panose="020B0606020202030204" pitchFamily="34" charset="0"/>
              </a:rPr>
              <a:t>)</a:t>
            </a:r>
          </a:p>
          <a:p>
            <a:pPr marL="2438339" lvl="2" indent="-609585">
              <a:buFont typeface="Courier New" panose="02070309020205020404" pitchFamily="49" charset="0"/>
              <a:buChar char="o"/>
            </a:pPr>
            <a:r>
              <a:rPr lang="en-US" sz="3733" dirty="0">
                <a:latin typeface="Arial Narrow" panose="020B0606020202030204" pitchFamily="34" charset="0"/>
              </a:rPr>
              <a:t>Our fellowship with Christ (</a:t>
            </a:r>
            <a:r>
              <a:rPr lang="en-US" sz="3733" b="1" dirty="0">
                <a:latin typeface="Arial Narrow" panose="020B0606020202030204" pitchFamily="34" charset="0"/>
              </a:rPr>
              <a:t>Eph. 2:4-10</a:t>
            </a:r>
            <a:r>
              <a:rPr lang="en-US" sz="3733" dirty="0">
                <a:latin typeface="Arial Narrow" panose="020B0606020202030204" pitchFamily="34" charset="0"/>
              </a:rPr>
              <a:t>).</a:t>
            </a:r>
          </a:p>
          <a:p>
            <a:pPr marL="2438339" lvl="2" indent="-609585">
              <a:buFont typeface="Courier New" panose="02070309020205020404" pitchFamily="49" charset="0"/>
              <a:buChar char="o"/>
            </a:pPr>
            <a:r>
              <a:rPr lang="en-US" sz="3733" dirty="0">
                <a:latin typeface="Arial Narrow" panose="020B0606020202030204" pitchFamily="34" charset="0"/>
              </a:rPr>
              <a:t>Our ability to preach the gospel (</a:t>
            </a:r>
            <a:r>
              <a:rPr lang="en-US" sz="3733" b="1" dirty="0">
                <a:latin typeface="Arial Narrow" panose="020B0606020202030204" pitchFamily="34" charset="0"/>
              </a:rPr>
              <a:t>Eph. 3:7-8</a:t>
            </a:r>
            <a:r>
              <a:rPr lang="en-US" sz="3733" dirty="0">
                <a:latin typeface="Arial Narrow" panose="020B0606020202030204" pitchFamily="34" charset="0"/>
              </a:rPr>
              <a:t>).</a:t>
            </a:r>
          </a:p>
          <a:p>
            <a:pPr lvl="1" indent="0">
              <a:buNone/>
            </a:pPr>
            <a:endParaRPr lang="en-US" sz="3733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3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0854" y="467823"/>
            <a:ext cx="6374485" cy="1293552"/>
          </a:xfrm>
        </p:spPr>
        <p:txBody>
          <a:bodyPr>
            <a:normAutofit fontScale="90000"/>
          </a:bodyPr>
          <a:lstStyle/>
          <a:p>
            <a:r>
              <a:rPr lang="en-US" sz="4267" b="1" dirty="0">
                <a:latin typeface="Arial Black" panose="020B0A04020102020204" pitchFamily="34" charset="0"/>
              </a:rPr>
              <a:t>THE GRACE OF GOD</a:t>
            </a:r>
            <a:br>
              <a:rPr lang="en-US" sz="3733" b="1" dirty="0">
                <a:latin typeface="Arial Black" panose="020B0A04020102020204" pitchFamily="34" charset="0"/>
              </a:rPr>
            </a:br>
            <a:r>
              <a:rPr lang="en-US" sz="3867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R E V E A L E D</a:t>
            </a:r>
            <a:br>
              <a:rPr lang="en-US" sz="3867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933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Titus 2:11-14</a:t>
            </a:r>
            <a:endParaRPr lang="en-US" sz="3867" b="1" i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596" y="2062104"/>
            <a:ext cx="11468985" cy="4461024"/>
          </a:xfrm>
        </p:spPr>
        <p:txBody>
          <a:bodyPr>
            <a:normAutofit fontScale="77500" lnSpcReduction="20000"/>
          </a:bodyPr>
          <a:lstStyle/>
          <a:p>
            <a:r>
              <a:rPr lang="en-US" sz="4133" dirty="0">
                <a:latin typeface="Arial Black" panose="020B0A04020102020204" pitchFamily="34" charset="0"/>
              </a:rPr>
              <a:t>GOD’S GRACE: AN INCENTIVE FOR GODLY LIVING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4133" dirty="0">
                <a:latin typeface="Arial Narrow" panose="020B0606020202030204" pitchFamily="34" charset="0"/>
              </a:rPr>
              <a:t>The wonderful grace of God should motivate us to live a godly life    (</a:t>
            </a:r>
            <a:r>
              <a:rPr lang="en-US" sz="4133" b="1" dirty="0">
                <a:latin typeface="Arial Narrow" panose="020B0606020202030204" pitchFamily="34" charset="0"/>
              </a:rPr>
              <a:t>Titus 2:14</a:t>
            </a:r>
            <a:r>
              <a:rPr lang="en-US" sz="4133" dirty="0">
                <a:latin typeface="Arial Narrow" panose="020B0606020202030204" pitchFamily="34" charset="0"/>
              </a:rPr>
              <a:t>).</a:t>
            </a:r>
          </a:p>
          <a:p>
            <a:pPr marL="1828754" lvl="1">
              <a:buFont typeface="Wingdings" panose="05000000000000000000" pitchFamily="2" charset="2"/>
              <a:buChar char="§"/>
            </a:pPr>
            <a:r>
              <a:rPr lang="en-US" sz="4133" dirty="0">
                <a:latin typeface="Arial Narrow" panose="020B0606020202030204" pitchFamily="34" charset="0"/>
              </a:rPr>
              <a:t>Grace then “</a:t>
            </a:r>
            <a:r>
              <a:rPr lang="en-US" sz="4133" b="1" i="1" dirty="0">
                <a:latin typeface="Arial Narrow" panose="020B0606020202030204" pitchFamily="34" charset="0"/>
              </a:rPr>
              <a:t>Therefore</a:t>
            </a:r>
            <a:r>
              <a:rPr lang="en-US" sz="4133" dirty="0">
                <a:latin typeface="Arial Narrow" panose="020B0606020202030204" pitchFamily="34" charset="0"/>
              </a:rPr>
              <a:t>” (</a:t>
            </a:r>
            <a:r>
              <a:rPr lang="en-US" sz="4133" b="1" dirty="0">
                <a:latin typeface="Arial Narrow" panose="020B0606020202030204" pitchFamily="34" charset="0"/>
              </a:rPr>
              <a:t>Eph</a:t>
            </a:r>
            <a:r>
              <a:rPr lang="en-US" sz="4133" dirty="0">
                <a:latin typeface="Arial Narrow" panose="020B0606020202030204" pitchFamily="34" charset="0"/>
              </a:rPr>
              <a:t>. </a:t>
            </a:r>
            <a:r>
              <a:rPr lang="en-US" sz="4133" b="1" dirty="0">
                <a:latin typeface="Arial Narrow" panose="020B0606020202030204" pitchFamily="34" charset="0"/>
              </a:rPr>
              <a:t>4:1</a:t>
            </a:r>
            <a:r>
              <a:rPr lang="en-US" sz="4133" dirty="0">
                <a:latin typeface="Arial Narrow" panose="020B0606020202030204" pitchFamily="34" charset="0"/>
              </a:rPr>
              <a:t>), becomes the incentive to…</a:t>
            </a:r>
          </a:p>
          <a:p>
            <a:pPr marL="2438339" lvl="2" indent="-609585">
              <a:buFont typeface="Courier New" panose="02070309020205020404" pitchFamily="49" charset="0"/>
              <a:buChar char="o"/>
            </a:pPr>
            <a:r>
              <a:rPr lang="en-US" sz="4133" dirty="0">
                <a:latin typeface="Arial Narrow" panose="020B0606020202030204" pitchFamily="34" charset="0"/>
              </a:rPr>
              <a:t>Put away lying (</a:t>
            </a:r>
            <a:r>
              <a:rPr lang="en-US" sz="4133" b="1" dirty="0">
                <a:latin typeface="Arial Narrow" panose="020B0606020202030204" pitchFamily="34" charset="0"/>
              </a:rPr>
              <a:t>Eph. 4:22</a:t>
            </a:r>
            <a:r>
              <a:rPr lang="en-US" sz="4133" dirty="0">
                <a:latin typeface="Arial Narrow" panose="020B0606020202030204" pitchFamily="34" charset="0"/>
              </a:rPr>
              <a:t>)</a:t>
            </a:r>
          </a:p>
          <a:p>
            <a:pPr marL="2438339" lvl="2" indent="-609585">
              <a:buFont typeface="Courier New" panose="02070309020205020404" pitchFamily="49" charset="0"/>
              <a:buChar char="o"/>
            </a:pPr>
            <a:r>
              <a:rPr lang="en-US" sz="4133" dirty="0">
                <a:latin typeface="Arial Narrow" panose="020B0606020202030204" pitchFamily="34" charset="0"/>
              </a:rPr>
              <a:t>Be angry and not sin (</a:t>
            </a:r>
            <a:r>
              <a:rPr lang="en-US" sz="4133" b="1" dirty="0">
                <a:latin typeface="Arial Narrow" panose="020B0606020202030204" pitchFamily="34" charset="0"/>
              </a:rPr>
              <a:t>Eph. 4:26</a:t>
            </a:r>
            <a:r>
              <a:rPr lang="en-US" sz="4133" dirty="0">
                <a:latin typeface="Arial Narrow" panose="020B0606020202030204" pitchFamily="34" charset="0"/>
              </a:rPr>
              <a:t>).</a:t>
            </a:r>
          </a:p>
          <a:p>
            <a:pPr marL="2438339" lvl="2" indent="-609585">
              <a:buFont typeface="Courier New" panose="02070309020205020404" pitchFamily="49" charset="0"/>
              <a:buChar char="o"/>
            </a:pPr>
            <a:r>
              <a:rPr lang="en-US" sz="4133">
                <a:latin typeface="Arial Narrow" panose="020B0606020202030204" pitchFamily="34" charset="0"/>
              </a:rPr>
              <a:t>No </a:t>
            </a:r>
            <a:r>
              <a:rPr lang="en-US" sz="4133" dirty="0">
                <a:latin typeface="Arial Narrow" panose="020B0606020202030204" pitchFamily="34" charset="0"/>
              </a:rPr>
              <a:t>longer steal (</a:t>
            </a:r>
            <a:r>
              <a:rPr lang="en-US" sz="4133" b="1" dirty="0">
                <a:latin typeface="Arial Narrow" panose="020B0606020202030204" pitchFamily="34" charset="0"/>
              </a:rPr>
              <a:t>Eph. 4:28</a:t>
            </a:r>
            <a:r>
              <a:rPr lang="en-US" sz="4133" dirty="0">
                <a:latin typeface="Arial Narrow" panose="020B0606020202030204" pitchFamily="34" charset="0"/>
              </a:rPr>
              <a:t>).</a:t>
            </a:r>
          </a:p>
          <a:p>
            <a:pPr marL="2438339" lvl="2" indent="-609585">
              <a:buFont typeface="Courier New" panose="02070309020205020404" pitchFamily="49" charset="0"/>
              <a:buChar char="o"/>
            </a:pPr>
            <a:r>
              <a:rPr lang="en-US" sz="4133" dirty="0">
                <a:latin typeface="Arial Narrow" panose="020B0606020202030204" pitchFamily="34" charset="0"/>
              </a:rPr>
              <a:t>Speak no unwholesome words (</a:t>
            </a:r>
            <a:r>
              <a:rPr lang="en-US" sz="4133" b="1" dirty="0">
                <a:latin typeface="Arial Narrow" panose="020B0606020202030204" pitchFamily="34" charset="0"/>
              </a:rPr>
              <a:t>Eph. 4:29</a:t>
            </a:r>
            <a:r>
              <a:rPr lang="en-US" sz="4133" dirty="0">
                <a:latin typeface="Arial Narrow" panose="020B0606020202030204" pitchFamily="34" charset="0"/>
              </a:rPr>
              <a:t>).</a:t>
            </a:r>
          </a:p>
          <a:p>
            <a:pPr marL="2438339" lvl="2" indent="-609585">
              <a:buFont typeface="Courier New" panose="02070309020205020404" pitchFamily="49" charset="0"/>
              <a:buChar char="o"/>
            </a:pPr>
            <a:r>
              <a:rPr lang="en-US" sz="4133" dirty="0">
                <a:latin typeface="Arial Narrow" panose="020B0606020202030204" pitchFamily="34" charset="0"/>
              </a:rPr>
              <a:t>Put away bitterness, wrath, anger, etc. (</a:t>
            </a:r>
            <a:r>
              <a:rPr lang="en-US" sz="4133" b="1" dirty="0">
                <a:latin typeface="Arial Narrow" panose="020B0606020202030204" pitchFamily="34" charset="0"/>
              </a:rPr>
              <a:t>Eph. 4:31</a:t>
            </a:r>
            <a:r>
              <a:rPr lang="en-US" sz="4133" dirty="0">
                <a:latin typeface="Arial Narrow" panose="020B0606020202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31818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0854" y="467823"/>
            <a:ext cx="6374485" cy="1293552"/>
          </a:xfrm>
        </p:spPr>
        <p:txBody>
          <a:bodyPr>
            <a:normAutofit fontScale="90000"/>
          </a:bodyPr>
          <a:lstStyle/>
          <a:p>
            <a:r>
              <a:rPr lang="en-US" sz="4267" b="1" dirty="0">
                <a:latin typeface="Arial Black" panose="020B0A04020102020204" pitchFamily="34" charset="0"/>
              </a:rPr>
              <a:t>THE GRACE OF GOD</a:t>
            </a:r>
            <a:br>
              <a:rPr lang="en-US" sz="3733" b="1" dirty="0">
                <a:latin typeface="Arial Black" panose="020B0A04020102020204" pitchFamily="34" charset="0"/>
              </a:rPr>
            </a:br>
            <a:r>
              <a:rPr lang="en-US" sz="3867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R E V E A L E D</a:t>
            </a:r>
            <a:br>
              <a:rPr lang="en-US" sz="3867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933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Titus 2:11-14</a:t>
            </a:r>
            <a:endParaRPr lang="en-US" sz="3867" b="1" i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596" y="2062104"/>
            <a:ext cx="11468985" cy="4461024"/>
          </a:xfrm>
        </p:spPr>
        <p:txBody>
          <a:bodyPr>
            <a:normAutofit lnSpcReduction="10000"/>
          </a:bodyPr>
          <a:lstStyle/>
          <a:p>
            <a:r>
              <a:rPr lang="en-US" sz="3733" dirty="0">
                <a:latin typeface="Arial Black" panose="020B0A04020102020204" pitchFamily="34" charset="0"/>
              </a:rPr>
              <a:t>GOD’S GRACE BRINGS US HOPE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3467" dirty="0">
                <a:latin typeface="Arial Narrow" panose="020B0606020202030204" pitchFamily="34" charset="0"/>
              </a:rPr>
              <a:t>The grace of God gives us a hope above all hopes (</a:t>
            </a:r>
            <a:r>
              <a:rPr lang="en-US" sz="3467" b="1" dirty="0">
                <a:latin typeface="Arial Narrow" panose="020B0606020202030204" pitchFamily="34" charset="0"/>
              </a:rPr>
              <a:t>Titus 2:13</a:t>
            </a:r>
            <a:r>
              <a:rPr lang="en-US" sz="3467" dirty="0">
                <a:latin typeface="Arial Narrow" panose="020B0606020202030204" pitchFamily="34" charset="0"/>
              </a:rPr>
              <a:t>).</a:t>
            </a:r>
          </a:p>
          <a:p>
            <a:pPr marL="1828754" lvl="1">
              <a:buFont typeface="Wingdings" panose="05000000000000000000" pitchFamily="2" charset="2"/>
              <a:buChar char="§"/>
            </a:pPr>
            <a:r>
              <a:rPr lang="en-US" sz="3200" dirty="0">
                <a:latin typeface="Arial Narrow" panose="020B0606020202030204" pitchFamily="34" charset="0"/>
              </a:rPr>
              <a:t>If there were no hope there would be no reason to follow Jesus (</a:t>
            </a:r>
            <a:r>
              <a:rPr lang="en-US" sz="3200" b="1" dirty="0">
                <a:latin typeface="Arial Narrow" panose="020B0606020202030204" pitchFamily="34" charset="0"/>
              </a:rPr>
              <a:t>1 Cor. 15:32</a:t>
            </a:r>
            <a:r>
              <a:rPr lang="en-US" sz="3200" dirty="0">
                <a:latin typeface="Arial Narrow" panose="020B0606020202030204" pitchFamily="34" charset="0"/>
              </a:rPr>
              <a:t>).</a:t>
            </a:r>
          </a:p>
          <a:p>
            <a:pPr marL="1828754" lvl="1">
              <a:buFont typeface="Wingdings" panose="05000000000000000000" pitchFamily="2" charset="2"/>
              <a:buChar char="§"/>
            </a:pPr>
            <a:r>
              <a:rPr lang="en-US" sz="3200">
                <a:latin typeface="Arial Narrow" panose="020B0606020202030204" pitchFamily="34" charset="0"/>
              </a:rPr>
              <a:t>There </a:t>
            </a:r>
            <a:r>
              <a:rPr lang="en-US" sz="3200" dirty="0">
                <a:latin typeface="Arial Narrow" panose="020B0606020202030204" pitchFamily="34" charset="0"/>
              </a:rPr>
              <a:t>is a real hope that is reserved for us by the power of God (</a:t>
            </a:r>
            <a:r>
              <a:rPr lang="en-US" sz="3200" b="1" dirty="0">
                <a:latin typeface="Arial Narrow" panose="020B0606020202030204" pitchFamily="34" charset="0"/>
              </a:rPr>
              <a:t>Rom. 8:24-25; 1 Pet. 1:3-5</a:t>
            </a:r>
            <a:r>
              <a:rPr lang="en-US" sz="3200" dirty="0">
                <a:latin typeface="Arial Narrow" panose="020B0606020202030204" pitchFamily="34" charset="0"/>
              </a:rPr>
              <a:t>).</a:t>
            </a:r>
          </a:p>
          <a:p>
            <a:pPr marL="1828754" lvl="1">
              <a:buFont typeface="Wingdings" panose="05000000000000000000" pitchFamily="2" charset="2"/>
              <a:buChar char="§"/>
            </a:pPr>
            <a:r>
              <a:rPr lang="en-US" sz="3200" dirty="0">
                <a:latin typeface="Arial Narrow" panose="020B0606020202030204" pitchFamily="34" charset="0"/>
              </a:rPr>
              <a:t>We are ascending the mountain of grace, reaching upward, toward the summit of hope (</a:t>
            </a:r>
            <a:r>
              <a:rPr lang="en-US" sz="3200" b="1" dirty="0">
                <a:latin typeface="Arial Narrow" panose="020B0606020202030204" pitchFamily="34" charset="0"/>
              </a:rPr>
              <a:t>Heb. 12:25-28</a:t>
            </a:r>
            <a:r>
              <a:rPr lang="en-US" sz="3200" dirty="0">
                <a:latin typeface="Arial Narrow" panose="020B0606020202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22272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GRACE OF GOD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 E V E A L E 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841296" y="4876800"/>
            <a:ext cx="6455424" cy="6450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Titus 2:11-14</a:t>
            </a:r>
          </a:p>
        </p:txBody>
      </p:sp>
    </p:spTree>
    <p:extLst>
      <p:ext uri="{BB962C8B-B14F-4D97-AF65-F5344CB8AC3E}">
        <p14:creationId xmlns:p14="http://schemas.microsoft.com/office/powerpoint/2010/main" val="359568920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706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372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Adelle-Regular</vt:lpstr>
      <vt:lpstr>Apple Chancery</vt:lpstr>
      <vt:lpstr>Arial</vt:lpstr>
      <vt:lpstr>Arial Black</vt:lpstr>
      <vt:lpstr>Arial Narrow</vt:lpstr>
      <vt:lpstr>Courier New</vt:lpstr>
      <vt:lpstr>Trebuchet MS</vt:lpstr>
      <vt:lpstr>Wingdings</vt:lpstr>
      <vt:lpstr>Default</vt:lpstr>
      <vt:lpstr>PowerPoint Presentation</vt:lpstr>
      <vt:lpstr>THE GRACE OF GOD R E V E A L E D</vt:lpstr>
      <vt:lpstr>THE GRACE OF GOD R E V E A L E D Titus 2:11-14</vt:lpstr>
      <vt:lpstr>THE GRACE OF GOD R E V E A L E D Titus 2:11-14</vt:lpstr>
      <vt:lpstr>THE GRACE OF GOD R E V E A L E D Titus 2:11-14</vt:lpstr>
      <vt:lpstr>THE GRACE OF GOD R E V E A L E D Titus 2:11-14</vt:lpstr>
      <vt:lpstr>THE GRACE OF GOD R E V E A L E D Titus 2:11-14</vt:lpstr>
      <vt:lpstr>THE GRACE OF GOD R E V E A L E 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Shackleford</dc:creator>
  <cp:lastModifiedBy>Jason Shackleford</cp:lastModifiedBy>
  <cp:revision>3</cp:revision>
  <dcterms:created xsi:type="dcterms:W3CDTF">2018-04-06T19:04:10Z</dcterms:created>
  <dcterms:modified xsi:type="dcterms:W3CDTF">2018-04-08T11:07:33Z</dcterms:modified>
</cp:coreProperties>
</file>