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8" r:id="rId2"/>
    <p:sldId id="256" r:id="rId3"/>
    <p:sldId id="257" r:id="rId4"/>
    <p:sldId id="260" r:id="rId5"/>
    <p:sldId id="261" r:id="rId6"/>
    <p:sldId id="262" r:id="rId7"/>
    <p:sldId id="263" r:id="rId8"/>
    <p:sldId id="264" r:id="rId9"/>
    <p:sldId id="259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69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microsoft.com/office/2016/11/relationships/changesInfo" Target="changesInfos/changesInfo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son Shackleford" userId="f0f7def2ac98b5cf" providerId="LiveId" clId="{0FCD820F-9597-48A9-BEC5-48F8CE08C449}"/>
    <pc:docChg chg="custSel modSld">
      <pc:chgData name="Jason Shackleford" userId="f0f7def2ac98b5cf" providerId="LiveId" clId="{0FCD820F-9597-48A9-BEC5-48F8CE08C449}" dt="2018-04-08T10:38:36.682" v="630" actId="20577"/>
      <pc:docMkLst>
        <pc:docMk/>
      </pc:docMkLst>
      <pc:sldChg chg="modSp">
        <pc:chgData name="Jason Shackleford" userId="f0f7def2ac98b5cf" providerId="LiveId" clId="{0FCD820F-9597-48A9-BEC5-48F8CE08C449}" dt="2018-04-08T10:33:13.152" v="519" actId="20577"/>
        <pc:sldMkLst>
          <pc:docMk/>
          <pc:sldMk cId="2840342209" sldId="257"/>
        </pc:sldMkLst>
        <pc:spChg chg="mod">
          <ac:chgData name="Jason Shackleford" userId="f0f7def2ac98b5cf" providerId="LiveId" clId="{0FCD820F-9597-48A9-BEC5-48F8CE08C449}" dt="2018-04-08T10:33:13.152" v="519" actId="20577"/>
          <ac:spMkLst>
            <pc:docMk/>
            <pc:sldMk cId="2840342209" sldId="257"/>
            <ac:spMk id="3" creationId="{152A04D1-FA02-40E1-8A52-2153B4FB3F40}"/>
          </ac:spMkLst>
        </pc:spChg>
      </pc:sldChg>
      <pc:sldChg chg="modSp">
        <pc:chgData name="Jason Shackleford" userId="f0f7def2ac98b5cf" providerId="LiveId" clId="{0FCD820F-9597-48A9-BEC5-48F8CE08C449}" dt="2018-04-08T10:36:21.241" v="597" actId="20577"/>
        <pc:sldMkLst>
          <pc:docMk/>
          <pc:sldMk cId="24051028" sldId="260"/>
        </pc:sldMkLst>
        <pc:spChg chg="mod">
          <ac:chgData name="Jason Shackleford" userId="f0f7def2ac98b5cf" providerId="LiveId" clId="{0FCD820F-9597-48A9-BEC5-48F8CE08C449}" dt="2018-04-08T10:36:21.241" v="597" actId="20577"/>
          <ac:spMkLst>
            <pc:docMk/>
            <pc:sldMk cId="24051028" sldId="260"/>
            <ac:spMk id="3" creationId="{09334F12-70AC-4EF7-866C-78971C76882F}"/>
          </ac:spMkLst>
        </pc:spChg>
      </pc:sldChg>
      <pc:sldChg chg="modSp">
        <pc:chgData name="Jason Shackleford" userId="f0f7def2ac98b5cf" providerId="LiveId" clId="{0FCD820F-9597-48A9-BEC5-48F8CE08C449}" dt="2018-04-08T10:38:36.682" v="630" actId="20577"/>
        <pc:sldMkLst>
          <pc:docMk/>
          <pc:sldMk cId="801811105" sldId="261"/>
        </pc:sldMkLst>
        <pc:spChg chg="mod">
          <ac:chgData name="Jason Shackleford" userId="f0f7def2ac98b5cf" providerId="LiveId" clId="{0FCD820F-9597-48A9-BEC5-48F8CE08C449}" dt="2018-04-08T10:38:36.682" v="630" actId="20577"/>
          <ac:spMkLst>
            <pc:docMk/>
            <pc:sldMk cId="801811105" sldId="261"/>
            <ac:spMk id="3" creationId="{B64CE11F-5043-420F-B6F3-AAA1895D505C}"/>
          </ac:spMkLst>
        </pc:spChg>
      </pc:sldChg>
      <pc:sldChg chg="modSp">
        <pc:chgData name="Jason Shackleford" userId="f0f7def2ac98b5cf" providerId="LiveId" clId="{0FCD820F-9597-48A9-BEC5-48F8CE08C449}" dt="2018-04-07T18:52:13.803" v="320" actId="20577"/>
        <pc:sldMkLst>
          <pc:docMk/>
          <pc:sldMk cId="1150782635" sldId="262"/>
        </pc:sldMkLst>
        <pc:spChg chg="mod">
          <ac:chgData name="Jason Shackleford" userId="f0f7def2ac98b5cf" providerId="LiveId" clId="{0FCD820F-9597-48A9-BEC5-48F8CE08C449}" dt="2018-04-07T18:52:13.803" v="320" actId="20577"/>
          <ac:spMkLst>
            <pc:docMk/>
            <pc:sldMk cId="1150782635" sldId="262"/>
            <ac:spMk id="3" creationId="{E5B6A193-22FA-42FF-9065-E7ACF557427B}"/>
          </ac:spMkLst>
        </pc:spChg>
      </pc:sldChg>
      <pc:sldChg chg="modSp">
        <pc:chgData name="Jason Shackleford" userId="f0f7def2ac98b5cf" providerId="LiveId" clId="{0FCD820F-9597-48A9-BEC5-48F8CE08C449}" dt="2018-04-07T18:59:23.577" v="450" actId="20577"/>
        <pc:sldMkLst>
          <pc:docMk/>
          <pc:sldMk cId="652324258" sldId="263"/>
        </pc:sldMkLst>
        <pc:spChg chg="mod">
          <ac:chgData name="Jason Shackleford" userId="f0f7def2ac98b5cf" providerId="LiveId" clId="{0FCD820F-9597-48A9-BEC5-48F8CE08C449}" dt="2018-04-07T18:59:23.577" v="450" actId="20577"/>
          <ac:spMkLst>
            <pc:docMk/>
            <pc:sldMk cId="652324258" sldId="263"/>
            <ac:spMk id="3" creationId="{B2CB281C-E2D8-4B2B-A05E-224B5F09831B}"/>
          </ac:spMkLst>
        </pc:spChg>
      </pc:sldChg>
    </pc:docChg>
  </pc:docChgLst>
  <pc:docChgLst>
    <pc:chgData name="Jason Shackleford" userId="f0f7def2ac98b5cf" providerId="LiveId" clId="{BA9EBB0F-9289-473B-8FB7-7746F30975D6}"/>
    <pc:docChg chg="addSld modSld sldOrd">
      <pc:chgData name="Jason Shackleford" userId="f0f7def2ac98b5cf" providerId="LiveId" clId="{BA9EBB0F-9289-473B-8FB7-7746F30975D6}" dt="2018-03-10T23:50:43.757" v="8"/>
      <pc:docMkLst>
        <pc:docMk/>
      </pc:docMkLst>
      <pc:sldChg chg="modSp modTransition">
        <pc:chgData name="Jason Shackleford" userId="f0f7def2ac98b5cf" providerId="LiveId" clId="{BA9EBB0F-9289-473B-8FB7-7746F30975D6}" dt="2018-03-10T23:20:21.479" v="4" actId="20577"/>
        <pc:sldMkLst>
          <pc:docMk/>
          <pc:sldMk cId="801811105" sldId="261"/>
        </pc:sldMkLst>
        <pc:spChg chg="mod">
          <ac:chgData name="Jason Shackleford" userId="f0f7def2ac98b5cf" providerId="LiveId" clId="{BA9EBB0F-9289-473B-8FB7-7746F30975D6}" dt="2018-03-10T23:20:21.479" v="4" actId="20577"/>
          <ac:spMkLst>
            <pc:docMk/>
            <pc:sldMk cId="801811105" sldId="261"/>
            <ac:spMk id="3" creationId="{B64CE11F-5043-420F-B6F3-AAA1895D505C}"/>
          </ac:spMkLst>
        </pc:spChg>
      </pc:sldChg>
      <pc:sldChg chg="modTransition">
        <pc:chgData name="Jason Shackleford" userId="f0f7def2ac98b5cf" providerId="LiveId" clId="{BA9EBB0F-9289-473B-8FB7-7746F30975D6}" dt="2018-03-10T23:20:09.423" v="1"/>
        <pc:sldMkLst>
          <pc:docMk/>
          <pc:sldMk cId="1150782635" sldId="262"/>
        </pc:sldMkLst>
      </pc:sldChg>
      <pc:sldChg chg="modSp modTransition">
        <pc:chgData name="Jason Shackleford" userId="f0f7def2ac98b5cf" providerId="LiveId" clId="{BA9EBB0F-9289-473B-8FB7-7746F30975D6}" dt="2018-03-10T23:32:08.467" v="6" actId="20577"/>
        <pc:sldMkLst>
          <pc:docMk/>
          <pc:sldMk cId="652324258" sldId="263"/>
        </pc:sldMkLst>
        <pc:spChg chg="mod">
          <ac:chgData name="Jason Shackleford" userId="f0f7def2ac98b5cf" providerId="LiveId" clId="{BA9EBB0F-9289-473B-8FB7-7746F30975D6}" dt="2018-03-10T23:32:08.467" v="6" actId="20577"/>
          <ac:spMkLst>
            <pc:docMk/>
            <pc:sldMk cId="652324258" sldId="263"/>
            <ac:spMk id="3" creationId="{B2CB281C-E2D8-4B2B-A05E-224B5F09831B}"/>
          </ac:spMkLst>
        </pc:spChg>
      </pc:sldChg>
      <pc:sldChg chg="add ord">
        <pc:chgData name="Jason Shackleford" userId="f0f7def2ac98b5cf" providerId="LiveId" clId="{BA9EBB0F-9289-473B-8FB7-7746F30975D6}" dt="2018-03-10T23:50:43.757" v="8"/>
        <pc:sldMkLst>
          <pc:docMk/>
          <pc:sldMk cId="1121682075" sldId="264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284890-85D2-4D7B-8EF5-15A9C1DB8F42}" type="datetimeFigureOut">
              <a:rPr lang="en-US" dirty="0"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157CC2-0FC8-4686-B024-99790E0F5162}" type="datetimeFigureOut">
              <a:rPr lang="en-US" dirty="0"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64DA5-CD3D-4590-A511-FCD3BC7A793E}" type="datetimeFigureOut">
              <a:rPr lang="en-US" dirty="0"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5661D-6934-4B32-B92C-470368BF1EC6}" type="datetimeFigureOut">
              <a:rPr lang="en-US" dirty="0"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C6F822A4-8DA6-4447-9B1F-C5DB58435268}" type="datetimeFigureOut">
              <a:rPr lang="en-US" dirty="0"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en-US" dirty="0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8D31E-DCDA-41A7-9C67-C4B11B94D21D}" type="datetimeFigureOut">
              <a:rPr lang="en-US" dirty="0"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762C0-B258-48F1-ADE6-176B4174CCDD}" type="datetimeFigureOut">
              <a:rPr lang="en-US" dirty="0"/>
              <a:t>4/8/2018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7919A6-33EB-49BD-A62F-1FA56B9F9712}" type="datetimeFigureOut">
              <a:rPr lang="en-US" dirty="0"/>
              <a:t>4/8/2018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4E7D1B-D673-4CF6-8672-009D42ABD2A0}" type="datetimeFigureOut">
              <a:rPr lang="en-US" dirty="0"/>
              <a:t>4/8/2018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16AA21-1863-4931-97CB-99D0A168701B}" type="datetimeFigureOut">
              <a:rPr lang="en-US" dirty="0"/>
              <a:t>4/8/2018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72C379-9A7C-4C87-A116-CBE9F58B04C5}" type="datetimeFigureOut">
              <a:rPr lang="en-US" dirty="0"/>
              <a:t>4/8/2018</a:t>
            </a:fld>
            <a:endParaRPr lang="en-US" dirty="0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8664C608-40B1-4030-A28D-5B74BC98ADCE}" type="datetimeFigureOut">
              <a:rPr lang="en-US" dirty="0"/>
              <a:t>4/8/2018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CB4AF-6AB5-4CDE-A981-D72E0A670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2493A-C90B-4794-BD52-14E15F8EB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6871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77C06-90D3-4C60-B476-224E89297C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/>
              <a:t>The letter of James: A message of commitment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7423E4-B1E3-4837-9291-E93B85C044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325643"/>
      </p:ext>
    </p:extLst>
  </p:cSld>
  <p:clrMapOvr>
    <a:masterClrMapping/>
  </p:clrMapOvr>
  <p:transition spd="slow"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90536D-8347-4936-BEBD-DCF5827D44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Commitment Is Necessary In Enduring Trials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2A04D1-FA02-40E1-8A52-2153B4FB3F4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trials that we face as Christians produce good things for us (</a:t>
            </a:r>
            <a:r>
              <a:rPr lang="en-US" sz="2800" b="1" dirty="0"/>
              <a:t>Jm. 1:2-4</a:t>
            </a:r>
            <a:r>
              <a:rPr lang="en-US" sz="2800" dirty="0"/>
              <a:t>).</a:t>
            </a:r>
          </a:p>
          <a:p>
            <a:r>
              <a:rPr lang="en-US" sz="2800" dirty="0"/>
              <a:t>Commitment during trials is necessary because of the result that it brings (</a:t>
            </a:r>
            <a:r>
              <a:rPr lang="en-US" sz="2800" b="1" dirty="0"/>
              <a:t>Jm. 1:12</a:t>
            </a:r>
            <a:r>
              <a:rPr lang="en-US" sz="2800" dirty="0"/>
              <a:t>).</a:t>
            </a:r>
          </a:p>
          <a:p>
            <a:r>
              <a:rPr lang="en-US" sz="2800" dirty="0"/>
              <a:t>Commitment during trials is necessary because of the example of those who came before us (</a:t>
            </a:r>
            <a:r>
              <a:rPr lang="en-US" sz="2800" b="1" dirty="0"/>
              <a:t>Jm. 5:10-11</a:t>
            </a:r>
            <a:r>
              <a:rPr lang="en-US" sz="2800" dirty="0"/>
              <a:t>).</a:t>
            </a:r>
          </a:p>
          <a:p>
            <a:r>
              <a:rPr lang="en-US" sz="2800" dirty="0"/>
              <a:t>Trials are difficult, but we mustn't quit, for such will keep us out of heaven (</a:t>
            </a:r>
            <a:r>
              <a:rPr lang="en-US" sz="2800" b="1" dirty="0"/>
              <a:t>Jm. 1:12</a:t>
            </a:r>
            <a:r>
              <a:rPr lang="en-US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840342209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93A94D-A915-43FD-9E6C-9924440624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Commitment Is Necessary to the Word of God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334F12-70AC-4EF7-866C-78971C768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Commitment is to the word of God is necessary because it is the assurance of our salvation (</a:t>
            </a:r>
            <a:r>
              <a:rPr lang="en-US" sz="2800" b="1" dirty="0"/>
              <a:t>Jm. 1:21</a:t>
            </a:r>
            <a:r>
              <a:rPr lang="en-US" sz="2800" dirty="0"/>
              <a:t>).</a:t>
            </a:r>
          </a:p>
          <a:p>
            <a:r>
              <a:rPr lang="en-US" sz="2800" dirty="0"/>
              <a:t>Commitment is to the word of God is necessary because it is the basis of our approval before God (</a:t>
            </a:r>
            <a:r>
              <a:rPr lang="en-US" sz="2800" b="1" dirty="0"/>
              <a:t>Jm. 1:22-25</a:t>
            </a:r>
            <a:r>
              <a:rPr lang="en-US" sz="2800" dirty="0"/>
              <a:t>).</a:t>
            </a:r>
          </a:p>
          <a:p>
            <a:r>
              <a:rPr lang="en-US" sz="2800" dirty="0"/>
              <a:t>Commitment is to the word of God is necessary because it is productive of pure religion (</a:t>
            </a:r>
            <a:r>
              <a:rPr lang="en-US" sz="2800" b="1" dirty="0"/>
              <a:t>Jm. 1:27</a:t>
            </a:r>
            <a:r>
              <a:rPr lang="en-US" sz="2800" dirty="0"/>
              <a:t>).</a:t>
            </a:r>
          </a:p>
          <a:p>
            <a:r>
              <a:rPr lang="en-US" sz="2800" dirty="0"/>
              <a:t>Commitment is to the word of God is necessary because it will be the standard of final judgment (</a:t>
            </a:r>
            <a:r>
              <a:rPr lang="en-US" sz="2800" b="1" dirty="0"/>
              <a:t>Jm. 2:12</a:t>
            </a:r>
            <a:r>
              <a:rPr lang="en-US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405102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BD3A8E-8D6D-4118-A7A0-5A5ABC9518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Commitment Is Necessary In Controlling the Tongue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4CE11F-5043-420F-B6F3-AAA1895D50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A lack of controlling the tongue can shatter pure religion (</a:t>
            </a:r>
            <a:r>
              <a:rPr lang="en-US" sz="2800" b="1" dirty="0"/>
              <a:t>Jm. 1:26</a:t>
            </a:r>
            <a:r>
              <a:rPr lang="en-US" sz="2800" dirty="0"/>
              <a:t>).</a:t>
            </a:r>
          </a:p>
          <a:p>
            <a:r>
              <a:rPr lang="en-US" sz="2800" dirty="0"/>
              <a:t>A lack of controlling the tongue can bring about neglect (</a:t>
            </a:r>
            <a:r>
              <a:rPr lang="en-US" sz="2800" b="1" dirty="0"/>
              <a:t>Jm. 2:15-16</a:t>
            </a:r>
            <a:r>
              <a:rPr lang="en-US" sz="2800" dirty="0"/>
              <a:t>).</a:t>
            </a:r>
          </a:p>
          <a:p>
            <a:r>
              <a:rPr lang="en-US" sz="2800" dirty="0"/>
              <a:t>A lack of controlling the tongue can prove us to be double-minded (</a:t>
            </a:r>
            <a:r>
              <a:rPr lang="en-US" sz="2800" b="1" dirty="0"/>
              <a:t>Jm. 3:9-10</a:t>
            </a:r>
            <a:r>
              <a:rPr lang="en-US" sz="2800" dirty="0"/>
              <a:t>).</a:t>
            </a:r>
          </a:p>
          <a:p>
            <a:r>
              <a:rPr lang="en-US" sz="2800" dirty="0"/>
              <a:t>We must commit ourselves to controlling our tongues by surrendering ourselves to the will of God.</a:t>
            </a:r>
          </a:p>
        </p:txBody>
      </p:sp>
    </p:spTree>
    <p:extLst>
      <p:ext uri="{BB962C8B-B14F-4D97-AF65-F5344CB8AC3E}">
        <p14:creationId xmlns:p14="http://schemas.microsoft.com/office/powerpoint/2010/main" val="8018111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4A6501-DB64-442C-A798-F02A89AA99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Commitment Is Demonstrated In Submission to God’s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6A193-22FA-42FF-9065-E7ACF55742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Not only must we learn God’s will and be familiar with it, but we must also submit to God’s will (</a:t>
            </a:r>
            <a:r>
              <a:rPr lang="en-US" sz="2800" b="1" dirty="0"/>
              <a:t>Jm. 1:2-8</a:t>
            </a:r>
            <a:r>
              <a:rPr lang="en-US" sz="2800" dirty="0"/>
              <a:t>).</a:t>
            </a:r>
          </a:p>
          <a:p>
            <a:r>
              <a:rPr lang="en-US" sz="2800" dirty="0"/>
              <a:t>If we are going to submit to God’s word, then we must receive the word with meekness (</a:t>
            </a:r>
            <a:r>
              <a:rPr lang="en-US" sz="2800" b="1" dirty="0"/>
              <a:t>Jm. 1:21</a:t>
            </a:r>
            <a:r>
              <a:rPr lang="en-US" sz="2800" dirty="0"/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If we receive it in such a way it will erase all racial, social, and economic barriers (</a:t>
            </a:r>
            <a:r>
              <a:rPr lang="en-US" sz="2600" b="1" dirty="0"/>
              <a:t>Jm. 2:8-9</a:t>
            </a:r>
            <a:r>
              <a:rPr lang="en-US" sz="2600" dirty="0"/>
              <a:t>).</a:t>
            </a:r>
          </a:p>
          <a:p>
            <a:r>
              <a:rPr lang="en-US" sz="2800" dirty="0"/>
              <a:t>The word of God will help us become what we need to be, but we must first submit ourselves to it (</a:t>
            </a:r>
            <a:r>
              <a:rPr lang="en-US" sz="2800" b="1" dirty="0"/>
              <a:t>Jm. 1:25</a:t>
            </a:r>
            <a:r>
              <a:rPr lang="en-US" sz="2800" dirty="0"/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If we do so, God’s word will work its intended purpose in our lives (</a:t>
            </a:r>
            <a:r>
              <a:rPr lang="en-US" sz="2600" b="1" dirty="0"/>
              <a:t>Jm. 5:19-20</a:t>
            </a:r>
            <a:r>
              <a:rPr lang="en-US" sz="26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115078263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5A969E-6C7C-403D-9052-E93261429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Commitment Is Demonstrated In Submission to God’s Will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CB281C-E2D8-4B2B-A05E-224B5F0983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We must challenge the attitude of our present age.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We must be a people who go out and live above the world     (</a:t>
            </a:r>
            <a:r>
              <a:rPr lang="en-US" sz="2600" b="1" dirty="0"/>
              <a:t>2 Cor. 6:17; Phil. 2:15; 1 Pet. 2:11</a:t>
            </a:r>
            <a:r>
              <a:rPr lang="en-US" sz="2600" dirty="0"/>
              <a:t>).</a:t>
            </a:r>
          </a:p>
          <a:p>
            <a:r>
              <a:rPr lang="en-US" sz="2800" dirty="0"/>
              <a:t>We must rely on God instead of ourselves.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Admit the things that hinder us from being what we ought to be and ask God to help us (</a:t>
            </a:r>
            <a:r>
              <a:rPr lang="en-US" sz="2600" b="1" dirty="0"/>
              <a:t>Luke 18:1-8</a:t>
            </a:r>
            <a:r>
              <a:rPr lang="en-US" sz="2600" dirty="0"/>
              <a:t>).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600" dirty="0"/>
              <a:t>The fervent prayer of a righteous man is effective and accomplishes much (</a:t>
            </a:r>
            <a:r>
              <a:rPr lang="en-US" sz="2600" b="1" dirty="0"/>
              <a:t>Jm. </a:t>
            </a:r>
            <a:r>
              <a:rPr lang="en-US" sz="2600" b="1"/>
              <a:t>5:16</a:t>
            </a:r>
            <a:r>
              <a:rPr lang="en-US" sz="2600"/>
              <a:t>). </a:t>
            </a:r>
            <a:endParaRPr lang="en-US" sz="2600" dirty="0"/>
          </a:p>
        </p:txBody>
      </p:sp>
    </p:spTree>
    <p:extLst>
      <p:ext uri="{BB962C8B-B14F-4D97-AF65-F5344CB8AC3E}">
        <p14:creationId xmlns:p14="http://schemas.microsoft.com/office/powerpoint/2010/main" val="65232425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377C06-90D3-4C60-B476-224E89297CBD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8000" dirty="0"/>
              <a:t>The letter of James: A message of commitment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37423E4-B1E3-4837-9291-E93B85C0440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682075"/>
      </p:ext>
    </p:extLst>
  </p:cSld>
  <p:clrMapOvr>
    <a:masterClrMapping/>
  </p:clrMapOvr>
  <p:transition spd="slow">
    <p:randomBar dir="vert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5CB4AF-6AB5-4CDE-A981-D72E0A670C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82493A-C90B-4794-BD52-14E15F8EBC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  <a:solidFill>
            <a:schemeClr val="tx1"/>
          </a:solidFill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998675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Wood Type">
  <a:themeElements>
    <a:clrScheme name="Wood Typ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Wood Type">
      <a:majorFont>
        <a:latin typeface="Rockwell Condensed" panose="02060603050405020104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 panose="02060603020205020403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Wood Type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TM03090434[[fn=Wood Type]]</Template>
  <TotalTime>195</TotalTime>
  <Words>492</Words>
  <Application>Microsoft Office PowerPoint</Application>
  <PresentationFormat>Widescreen</PresentationFormat>
  <Paragraphs>29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Rockwell</vt:lpstr>
      <vt:lpstr>Rockwell Condensed</vt:lpstr>
      <vt:lpstr>Wingdings</vt:lpstr>
      <vt:lpstr>Wood Type</vt:lpstr>
      <vt:lpstr>PowerPoint Presentation</vt:lpstr>
      <vt:lpstr>The letter of James: A message of commitment</vt:lpstr>
      <vt:lpstr>Commitment Is Necessary In Enduring Trials</vt:lpstr>
      <vt:lpstr>Commitment Is Necessary to the Word of God</vt:lpstr>
      <vt:lpstr>Commitment Is Necessary In Controlling the Tongue </vt:lpstr>
      <vt:lpstr>Commitment Is Demonstrated In Submission to God’s Will</vt:lpstr>
      <vt:lpstr>Commitment Is Demonstrated In Submission to God’s Will</vt:lpstr>
      <vt:lpstr>The letter of James: A message of commitment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letter of James: A message of commitment</dc:title>
  <dc:creator>Jason Shackleford</dc:creator>
  <cp:lastModifiedBy>Jason Shackleford</cp:lastModifiedBy>
  <cp:revision>7</cp:revision>
  <dcterms:created xsi:type="dcterms:W3CDTF">2018-03-09T17:32:00Z</dcterms:created>
  <dcterms:modified xsi:type="dcterms:W3CDTF">2018-04-08T10:38:43Z</dcterms:modified>
</cp:coreProperties>
</file>