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5" r:id="rId2"/>
    <p:sldId id="256" r:id="rId3"/>
    <p:sldId id="257" r:id="rId4"/>
    <p:sldId id="258" r:id="rId5"/>
    <p:sldId id="259" r:id="rId6"/>
    <p:sldId id="260" r:id="rId7"/>
    <p:sldId id="261" r:id="rId8"/>
    <p:sldId id="262" r:id="rId9"/>
    <p:sldId id="263"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50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6"/>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chemeClr val="accent1">
                  <a:alpha val="0"/>
                </a:schemeClr>
              </a:gs>
              <a:gs pos="57000">
                <a:schemeClr val="accent1">
                  <a:lumMod val="40000"/>
                  <a:lumOff val="60000"/>
                </a:schemeClr>
              </a:gs>
              <a:gs pos="100000">
                <a:schemeClr val="accent1">
                  <a:alpha val="0"/>
                </a:scheme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9" name="Freeform 8"/>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a:p>
        </p:txBody>
      </p:sp>
      <p:sp>
        <p:nvSpPr>
          <p:cNvPr id="2" name="Title 1"/>
          <p:cNvSpPr>
            <a:spLocks noGrp="1"/>
          </p:cNvSpPr>
          <p:nvPr>
            <p:ph type="ctrTitle"/>
          </p:nvPr>
        </p:nvSpPr>
        <p:spPr>
          <a:xfrm>
            <a:off x="4572000" y="1676400"/>
            <a:ext cx="3886200" cy="1524000"/>
          </a:xfrm>
        </p:spPr>
        <p:txBody>
          <a:bodyPr anchor="b" anchorCtr="0"/>
          <a:lstStyle>
            <a:lvl1pPr algn="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0" y="3203574"/>
            <a:ext cx="38862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1C5E056-87FF-4A37-B095-2539DF5694D3}" type="datetimeFigureOut">
              <a:rPr lang="en-US" smtClean="0"/>
              <a:t>3/28/2018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a:bodyPr>
          <a:lstStyle/>
          <a:p>
            <a:fld id="{BF52E9C6-3BDA-45BB-8D93-BE4279B166B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C5E056-87FF-4A37-B095-2539DF5694D3}" type="datetimeFigureOut">
              <a:rPr lang="en-US" smtClean="0"/>
              <a:t>3/28/2018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52E9C6-3BDA-45BB-8D93-BE4279B166B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C5E056-87FF-4A37-B095-2539DF5694D3}" type="datetimeFigureOut">
              <a:rPr lang="en-US" smtClean="0"/>
              <a:t>3/28/2018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52E9C6-3BDA-45BB-8D93-BE4279B166B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85800" y="1600201"/>
            <a:ext cx="77724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1C5E056-87FF-4A37-B095-2539DF5694D3}" type="datetimeFigureOut">
              <a:rPr lang="en-US" smtClean="0"/>
              <a:t>3/28/2018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52E9C6-3BDA-45BB-8D93-BE4279B166B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Freeform 6"/>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1">
                  <a:lumMod val="40000"/>
                  <a:lumOff val="60000"/>
                </a:schemeClr>
              </a:gs>
              <a:gs pos="50000">
                <a:schemeClr val="accent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rgbClr val="000000"/>
              </a:gs>
              <a:gs pos="14000">
                <a:srgbClr val="333333"/>
              </a:gs>
              <a:gs pos="83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9" name="Freeform 8"/>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rgbClr val="000000">
                  <a:alpha val="0"/>
                </a:srgbClr>
              </a:gs>
              <a:gs pos="57000">
                <a:srgbClr val="4D4D4D"/>
              </a:gs>
              <a:gs pos="100000">
                <a:srgbClr val="000000">
                  <a:alpha val="0"/>
                </a:srgb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722313" y="3633787"/>
            <a:ext cx="7772400" cy="1362075"/>
          </a:xfrm>
        </p:spPr>
        <p:txBody>
          <a:bodyPr anchor="t"/>
          <a:lstStyle>
            <a:lvl1pPr algn="l">
              <a:defRPr sz="40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722313" y="2133600"/>
            <a:ext cx="7772400" cy="1500187"/>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1C5E056-87FF-4A37-B095-2539DF5694D3}" type="datetimeFigureOut">
              <a:rPr lang="en-US" smtClean="0"/>
              <a:t>3/28/2018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52E9C6-3BDA-45BB-8D93-BE4279B166B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1C5E056-87FF-4A37-B095-2539DF5694D3}" type="datetimeFigureOut">
              <a:rPr lang="en-US" smtClean="0"/>
              <a:t>3/28/2018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52E9C6-3BDA-45BB-8D93-BE4279B166B5}" type="slidenum">
              <a:rPr lang="en-US" smtClean="0"/>
              <a:t>‹#›</a:t>
            </a:fld>
            <a:endParaRPr lang="en-US"/>
          </a:p>
        </p:txBody>
      </p:sp>
      <p:sp>
        <p:nvSpPr>
          <p:cNvPr id="13" name="Content Placeholder 12"/>
          <p:cNvSpPr>
            <a:spLocks noGrp="1"/>
          </p:cNvSpPr>
          <p:nvPr>
            <p:ph sz="quarter" idx="13"/>
          </p:nvPr>
        </p:nvSpPr>
        <p:spPr>
          <a:xfrm>
            <a:off x="6858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4"/>
          <p:cNvSpPr>
            <a:spLocks noGrp="1"/>
          </p:cNvSpPr>
          <p:nvPr>
            <p:ph sz="quarter" idx="14"/>
          </p:nvPr>
        </p:nvSpPr>
        <p:spPr>
          <a:xfrm>
            <a:off x="48006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9"/>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1" name="Freeform 10"/>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3657600" cy="639762"/>
          </a:xfrm>
        </p:spPr>
        <p:txBody>
          <a:bodyPr anchor="b">
            <a:normAutofit/>
          </a:bodyPr>
          <a:lstStyle>
            <a:lvl1pPr marL="0" indent="0">
              <a:buNone/>
              <a:defRPr sz="2000" b="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535113"/>
            <a:ext cx="3657600" cy="639762"/>
          </a:xfrm>
        </p:spPr>
        <p:txBody>
          <a:bodyPr anchor="b">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Freeform 11"/>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11C5E056-87FF-4A37-B095-2539DF5694D3}" type="datetimeFigureOut">
              <a:rPr lang="en-US" smtClean="0"/>
              <a:t>3/28/2018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52E9C6-3BDA-45BB-8D93-BE4279B166B5}" type="slidenum">
              <a:rPr lang="en-US" smtClean="0"/>
              <a:t>‹#›</a:t>
            </a:fld>
            <a:endParaRPr lang="en-US"/>
          </a:p>
        </p:txBody>
      </p:sp>
      <p:sp>
        <p:nvSpPr>
          <p:cNvPr id="15" name="Content Placeholder 14"/>
          <p:cNvSpPr>
            <a:spLocks noGrp="1"/>
          </p:cNvSpPr>
          <p:nvPr>
            <p:ph sz="quarter" idx="13"/>
          </p:nvPr>
        </p:nvSpPr>
        <p:spPr>
          <a:xfrm>
            <a:off x="6858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Content Placeholder 16"/>
          <p:cNvSpPr>
            <a:spLocks noGrp="1"/>
          </p:cNvSpPr>
          <p:nvPr>
            <p:ph sz="quarter" idx="14"/>
          </p:nvPr>
        </p:nvSpPr>
        <p:spPr>
          <a:xfrm>
            <a:off x="48006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5"/>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8" name="Freeform 7"/>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Date Placeholder 2"/>
          <p:cNvSpPr>
            <a:spLocks noGrp="1"/>
          </p:cNvSpPr>
          <p:nvPr>
            <p:ph type="dt" sz="half" idx="10"/>
          </p:nvPr>
        </p:nvSpPr>
        <p:spPr/>
        <p:txBody>
          <a:bodyPr/>
          <a:lstStyle/>
          <a:p>
            <a:fld id="{11C5E056-87FF-4A37-B095-2539DF5694D3}" type="datetimeFigureOut">
              <a:rPr lang="en-US" smtClean="0"/>
              <a:t>3/28/2018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52E9C6-3BDA-45BB-8D93-BE4279B166B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reeform 4"/>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3"/>
              </a:gs>
              <a:gs pos="50000">
                <a:schemeClr val="accent3">
                  <a:lumMod val="40000"/>
                  <a:lumOff val="60000"/>
                </a:schemeClr>
              </a:gs>
              <a:gs pos="5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6" name="Freeform 5"/>
          <p:cNvSpPr/>
          <p:nvPr/>
        </p:nvSpPr>
        <p:spPr>
          <a:xfrm>
            <a:off x="0" y="5381627"/>
            <a:ext cx="3286124" cy="1207294"/>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6996854"/>
              <a:gd name="connsiteY0" fmla="*/ 0 h 1571625"/>
              <a:gd name="connsiteX1" fmla="*/ 6996854 w 6996854"/>
              <a:gd name="connsiteY1" fmla="*/ 1266825 h 1571625"/>
              <a:gd name="connsiteX2" fmla="*/ 0 w 6996854"/>
              <a:gd name="connsiteY2" fmla="*/ 1571625 h 1571625"/>
              <a:gd name="connsiteX3" fmla="*/ 0 w 6996854"/>
              <a:gd name="connsiteY3" fmla="*/ 0 h 1571625"/>
              <a:gd name="connsiteX0" fmla="*/ 0 w 7583417"/>
              <a:gd name="connsiteY0" fmla="*/ 0 h 800100"/>
              <a:gd name="connsiteX1" fmla="*/ 7583417 w 7583417"/>
              <a:gd name="connsiteY1" fmla="*/ 495300 h 800100"/>
              <a:gd name="connsiteX2" fmla="*/ 586563 w 7583417"/>
              <a:gd name="connsiteY2" fmla="*/ 800100 h 800100"/>
              <a:gd name="connsiteX3" fmla="*/ 0 w 7583417"/>
              <a:gd name="connsiteY3" fmla="*/ 0 h 800100"/>
              <a:gd name="connsiteX0" fmla="*/ 0 w 7017803"/>
              <a:gd name="connsiteY0" fmla="*/ 0 h 1200150"/>
              <a:gd name="connsiteX1" fmla="*/ 7017803 w 7017803"/>
              <a:gd name="connsiteY1" fmla="*/ 895350 h 1200150"/>
              <a:gd name="connsiteX2" fmla="*/ 20949 w 7017803"/>
              <a:gd name="connsiteY2" fmla="*/ 1200150 h 1200150"/>
              <a:gd name="connsiteX3" fmla="*/ 0 w 7017803"/>
              <a:gd name="connsiteY3" fmla="*/ 0 h 1200150"/>
              <a:gd name="connsiteX0" fmla="*/ 0 w 6410292"/>
              <a:gd name="connsiteY0" fmla="*/ 0 h 1752600"/>
              <a:gd name="connsiteX1" fmla="*/ 6410292 w 6410292"/>
              <a:gd name="connsiteY1" fmla="*/ 1752600 h 1752600"/>
              <a:gd name="connsiteX2" fmla="*/ 20949 w 6410292"/>
              <a:gd name="connsiteY2" fmla="*/ 1200150 h 1752600"/>
              <a:gd name="connsiteX3" fmla="*/ 0 w 6410292"/>
              <a:gd name="connsiteY3" fmla="*/ 0 h 1752600"/>
              <a:gd name="connsiteX0" fmla="*/ 0 w 7227290"/>
              <a:gd name="connsiteY0" fmla="*/ 0 h 1200150"/>
              <a:gd name="connsiteX1" fmla="*/ 7227290 w 7227290"/>
              <a:gd name="connsiteY1" fmla="*/ 885825 h 1200150"/>
              <a:gd name="connsiteX2" fmla="*/ 20949 w 7227290"/>
              <a:gd name="connsiteY2" fmla="*/ 1200150 h 1200150"/>
              <a:gd name="connsiteX3" fmla="*/ 0 w 7227290"/>
              <a:gd name="connsiteY3" fmla="*/ 0 h 1200150"/>
              <a:gd name="connsiteX0" fmla="*/ 0 w 7227290"/>
              <a:gd name="connsiteY0" fmla="*/ 0 h 885825"/>
              <a:gd name="connsiteX1" fmla="*/ 7227290 w 7227290"/>
              <a:gd name="connsiteY1" fmla="*/ 885825 h 885825"/>
              <a:gd name="connsiteX2" fmla="*/ 555141 w 7227290"/>
              <a:gd name="connsiteY2" fmla="*/ 862013 h 885825"/>
              <a:gd name="connsiteX3" fmla="*/ 0 w 7227290"/>
              <a:gd name="connsiteY3" fmla="*/ 0 h 885825"/>
              <a:gd name="connsiteX0" fmla="*/ 0 w 7227290"/>
              <a:gd name="connsiteY0" fmla="*/ 0 h 1207294"/>
              <a:gd name="connsiteX1" fmla="*/ 7227290 w 7227290"/>
              <a:gd name="connsiteY1" fmla="*/ 885825 h 1207294"/>
              <a:gd name="connsiteX2" fmla="*/ 0 w 7227290"/>
              <a:gd name="connsiteY2" fmla="*/ 1207294 h 1207294"/>
              <a:gd name="connsiteX3" fmla="*/ 0 w 7227290"/>
              <a:gd name="connsiteY3" fmla="*/ 0 h 1207294"/>
            </a:gdLst>
            <a:ahLst/>
            <a:cxnLst>
              <a:cxn ang="0">
                <a:pos x="connsiteX0" y="connsiteY0"/>
              </a:cxn>
              <a:cxn ang="0">
                <a:pos x="connsiteX1" y="connsiteY1"/>
              </a:cxn>
              <a:cxn ang="0">
                <a:pos x="connsiteX2" y="connsiteY2"/>
              </a:cxn>
              <a:cxn ang="0">
                <a:pos x="connsiteX3" y="connsiteY3"/>
              </a:cxn>
            </a:cxnLst>
            <a:rect l="l" t="t" r="r" b="b"/>
            <a:pathLst>
              <a:path w="7227290" h="1207294">
                <a:moveTo>
                  <a:pt x="0" y="0"/>
                </a:moveTo>
                <a:lnTo>
                  <a:pt x="7227290" y="885825"/>
                </a:lnTo>
                <a:lnTo>
                  <a:pt x="0" y="1207294"/>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96" y="5347020"/>
            <a:ext cx="3426231" cy="944725"/>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 name="connsiteX0" fmla="*/ 1 w 7605568"/>
              <a:gd name="connsiteY0" fmla="*/ 0 h 897732"/>
              <a:gd name="connsiteX1" fmla="*/ 0 w 7605568"/>
              <a:gd name="connsiteY1" fmla="*/ 75665 h 897732"/>
              <a:gd name="connsiteX2" fmla="*/ 2830674 w 7605568"/>
              <a:gd name="connsiteY2" fmla="*/ 806612 h 897732"/>
              <a:gd name="connsiteX3" fmla="*/ 7605568 w 7605568"/>
              <a:gd name="connsiteY3" fmla="*/ 897732 h 897732"/>
              <a:gd name="connsiteX4" fmla="*/ 1 w 7605568"/>
              <a:gd name="connsiteY4" fmla="*/ 0 h 897732"/>
              <a:gd name="connsiteX0" fmla="*/ 1 w 2930931"/>
              <a:gd name="connsiteY0" fmla="*/ 0 h 806612"/>
              <a:gd name="connsiteX1" fmla="*/ 0 w 2930931"/>
              <a:gd name="connsiteY1" fmla="*/ 75665 h 806612"/>
              <a:gd name="connsiteX2" fmla="*/ 2830674 w 2930931"/>
              <a:gd name="connsiteY2" fmla="*/ 806612 h 806612"/>
              <a:gd name="connsiteX3" fmla="*/ 2930931 w 2930931"/>
              <a:gd name="connsiteY3" fmla="*/ 785765 h 806612"/>
              <a:gd name="connsiteX4" fmla="*/ 1 w 2930931"/>
              <a:gd name="connsiteY4" fmla="*/ 0 h 806612"/>
              <a:gd name="connsiteX0" fmla="*/ 1 w 3204530"/>
              <a:gd name="connsiteY0" fmla="*/ 0 h 944725"/>
              <a:gd name="connsiteX1" fmla="*/ 0 w 3204530"/>
              <a:gd name="connsiteY1" fmla="*/ 75665 h 944725"/>
              <a:gd name="connsiteX2" fmla="*/ 3204530 w 3204530"/>
              <a:gd name="connsiteY2" fmla="*/ 944725 h 944725"/>
              <a:gd name="connsiteX3" fmla="*/ 2930931 w 3204530"/>
              <a:gd name="connsiteY3" fmla="*/ 785765 h 944725"/>
              <a:gd name="connsiteX4" fmla="*/ 1 w 3204530"/>
              <a:gd name="connsiteY4" fmla="*/ 0 h 944725"/>
              <a:gd name="connsiteX0" fmla="*/ 1 w 3426231"/>
              <a:gd name="connsiteY0" fmla="*/ 0 h 944725"/>
              <a:gd name="connsiteX1" fmla="*/ 0 w 3426231"/>
              <a:gd name="connsiteY1" fmla="*/ 75665 h 944725"/>
              <a:gd name="connsiteX2" fmla="*/ 3204530 w 3426231"/>
              <a:gd name="connsiteY2" fmla="*/ 944725 h 944725"/>
              <a:gd name="connsiteX3" fmla="*/ 3426231 w 3426231"/>
              <a:gd name="connsiteY3" fmla="*/ 923877 h 944725"/>
              <a:gd name="connsiteX4" fmla="*/ 1 w 3426231"/>
              <a:gd name="connsiteY4" fmla="*/ 0 h 944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231" h="944725">
                <a:moveTo>
                  <a:pt x="1" y="0"/>
                </a:moveTo>
                <a:cubicBezTo>
                  <a:pt x="1" y="25222"/>
                  <a:pt x="0" y="50443"/>
                  <a:pt x="0" y="75665"/>
                </a:cubicBezTo>
                <a:lnTo>
                  <a:pt x="3204530" y="944725"/>
                </a:lnTo>
                <a:lnTo>
                  <a:pt x="3426231" y="923877"/>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11C5E056-87FF-4A37-B095-2539DF5694D3}" type="datetimeFigureOut">
              <a:rPr lang="en-US" smtClean="0"/>
              <a:t>3/28/2018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52E9C6-3BDA-45BB-8D93-BE4279B166B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7"/>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0" name="Freeform 9"/>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1C5E056-87FF-4A37-B095-2539DF5694D3}" type="datetimeFigureOut">
              <a:rPr lang="en-US" smtClean="0"/>
              <a:t>3/28/2018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52E9C6-3BDA-45BB-8D93-BE4279B166B5}" type="slidenum">
              <a:rPr lang="en-US" smtClean="0"/>
              <a:t>‹#›</a:t>
            </a:fld>
            <a:endParaRPr lang="en-US"/>
          </a:p>
        </p:txBody>
      </p:sp>
      <p:sp>
        <p:nvSpPr>
          <p:cNvPr id="13" name="Content Placeholder 12"/>
          <p:cNvSpPr>
            <a:spLocks noGrp="1"/>
          </p:cNvSpPr>
          <p:nvPr>
            <p:ph sz="quarter" idx="13"/>
          </p:nvPr>
        </p:nvSpPr>
        <p:spPr>
          <a:xfrm>
            <a:off x="4572000" y="609600"/>
            <a:ext cx="38862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Text Placeholder 13"/>
          <p:cNvSpPr>
            <a:spLocks noGrp="1"/>
          </p:cNvSpPr>
          <p:nvPr>
            <p:ph type="body" sz="quarter" idx="14"/>
          </p:nvPr>
        </p:nvSpPr>
        <p:spPr>
          <a:xfrm>
            <a:off x="676274" y="1527048"/>
            <a:ext cx="3383280" cy="329184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3" name="Picture Placeholder 2"/>
          <p:cNvSpPr>
            <a:spLocks noGrp="1"/>
          </p:cNvSpPr>
          <p:nvPr>
            <p:ph type="pic" idx="1"/>
          </p:nvPr>
        </p:nvSpPr>
        <p:spPr>
          <a:xfrm>
            <a:off x="4572000" y="609600"/>
            <a:ext cx="3886200" cy="4190999"/>
          </a:xfrm>
          <a:ln w="79375">
            <a:solidFill>
              <a:schemeClr val="tx1"/>
            </a:solidFill>
            <a:miter lim="800000"/>
          </a:ln>
          <a:effectLst>
            <a:outerShdw blurRad="50800" dist="38100" dir="5400000" algn="ctr" rotWithShape="0">
              <a:srgbClr val="000000">
                <a:alpha val="42000"/>
              </a:srgbClr>
            </a:outerShdw>
          </a:effectLst>
        </p:spPr>
        <p:txBody>
          <a:bodyPr>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1C5E056-87FF-4A37-B095-2539DF5694D3}" type="datetimeFigureOut">
              <a:rPr lang="en-US" smtClean="0"/>
              <a:t>3/28/2018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52E9C6-3BDA-45BB-8D93-BE4279B166B5}" type="slidenum">
              <a:rPr lang="en-US" smtClean="0"/>
              <a:t>‹#›</a:t>
            </a:fld>
            <a:endParaRPr lang="en-US"/>
          </a:p>
        </p:txBody>
      </p:sp>
      <p:sp>
        <p:nvSpPr>
          <p:cNvPr id="14"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5" name="Text Placeholder 14"/>
          <p:cNvSpPr>
            <a:spLocks noGrp="1"/>
          </p:cNvSpPr>
          <p:nvPr>
            <p:ph type="body" sz="quarter" idx="14"/>
          </p:nvPr>
        </p:nvSpPr>
        <p:spPr>
          <a:xfrm>
            <a:off x="676656" y="1524000"/>
            <a:ext cx="3381375" cy="329565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blipFill dpi="0" rotWithShape="1">
            <a:blip r:embed="rId13">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5800" y="274638"/>
            <a:ext cx="7772400" cy="1143000"/>
          </a:xfrm>
          <a:prstGeom prst="rect">
            <a:avLst/>
          </a:prstGeom>
        </p:spPr>
        <p:txBody>
          <a:bodyPr vert="horz" lIns="0" tIns="45720" rIns="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1600200"/>
            <a:ext cx="7772400" cy="4525963"/>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00800" y="6416675"/>
            <a:ext cx="1981200" cy="365125"/>
          </a:xfrm>
          <a:prstGeom prst="rect">
            <a:avLst/>
          </a:prstGeom>
        </p:spPr>
        <p:txBody>
          <a:bodyPr vert="horz" lIns="0" tIns="45720" rIns="0" bIns="0" rtlCol="0" anchor="b" anchorCtr="0"/>
          <a:lstStyle>
            <a:lvl1pPr algn="r">
              <a:defRPr lang="en-US" sz="900" kern="1200" cap="all" spc="110" baseline="0" smtClean="0">
                <a:solidFill>
                  <a:srgbClr val="4D4D4D"/>
                </a:solidFill>
                <a:latin typeface="+mn-lt"/>
                <a:ea typeface="+mn-ea"/>
                <a:cs typeface="+mn-cs"/>
              </a:defRPr>
            </a:lvl1pPr>
          </a:lstStyle>
          <a:p>
            <a:fld id="{11C5E056-87FF-4A37-B095-2539DF5694D3}" type="datetimeFigureOut">
              <a:rPr lang="en-US" smtClean="0"/>
              <a:t>3/28/2018</a:t>
            </a:fld>
            <a:endParaRPr lang="en-US"/>
          </a:p>
        </p:txBody>
      </p:sp>
      <p:sp>
        <p:nvSpPr>
          <p:cNvPr id="5" name="Footer Placeholder 4"/>
          <p:cNvSpPr>
            <a:spLocks noGrp="1"/>
          </p:cNvSpPr>
          <p:nvPr>
            <p:ph type="ftr" sz="quarter" idx="3"/>
          </p:nvPr>
        </p:nvSpPr>
        <p:spPr>
          <a:xfrm>
            <a:off x="228600" y="6416675"/>
            <a:ext cx="2895600" cy="365125"/>
          </a:xfrm>
          <a:prstGeom prst="rect">
            <a:avLst/>
          </a:prstGeom>
        </p:spPr>
        <p:txBody>
          <a:bodyPr vert="horz" lIns="0" tIns="45720" rIns="0" bIns="0" rtlCol="0" anchor="b" anchorCtr="0"/>
          <a:lstStyle>
            <a:lvl1pPr algn="l">
              <a:defRPr sz="900" cap="all" spc="110" baseline="0">
                <a:solidFill>
                  <a:srgbClr val="4D4D4D"/>
                </a:solidFill>
              </a:defRPr>
            </a:lvl1pPr>
          </a:lstStyle>
          <a:p>
            <a:endParaRPr lang="en-US"/>
          </a:p>
        </p:txBody>
      </p:sp>
      <p:sp>
        <p:nvSpPr>
          <p:cNvPr id="6" name="Slide Number Placeholder 5"/>
          <p:cNvSpPr>
            <a:spLocks noGrp="1"/>
          </p:cNvSpPr>
          <p:nvPr>
            <p:ph type="sldNum" sz="quarter" idx="4"/>
          </p:nvPr>
        </p:nvSpPr>
        <p:spPr>
          <a:xfrm>
            <a:off x="8458200" y="6416675"/>
            <a:ext cx="457200" cy="365125"/>
          </a:xfrm>
          <a:prstGeom prst="rect">
            <a:avLst/>
          </a:prstGeom>
        </p:spPr>
        <p:txBody>
          <a:bodyPr vert="horz" lIns="0" tIns="45720" rIns="0" bIns="0" rtlCol="0" anchor="b" anchorCtr="0"/>
          <a:lstStyle>
            <a:lvl1pPr algn="r">
              <a:defRPr sz="1100" b="1" baseline="0">
                <a:solidFill>
                  <a:srgbClr val="4D4D4D"/>
                </a:solidFill>
              </a:defRPr>
            </a:lvl1pPr>
          </a:lstStyle>
          <a:p>
            <a:fld id="{BF52E9C6-3BDA-45BB-8D93-BE4279B166B5}"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828330452"/>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681551202"/>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33800" y="1676400"/>
            <a:ext cx="4953000" cy="1524000"/>
          </a:xfrm>
        </p:spPr>
        <p:txBody>
          <a:bodyPr>
            <a:normAutofit fontScale="90000"/>
          </a:bodyPr>
          <a:lstStyle/>
          <a:p>
            <a:r>
              <a:rPr lang="en-US" sz="4000" b="1" cap="none" dirty="0" smtClean="0"/>
              <a:t>What Has Happened To Bible Authority?</a:t>
            </a:r>
            <a:r>
              <a:rPr lang="en-US" cap="none" dirty="0" smtClean="0"/>
              <a:t/>
            </a:r>
            <a:br>
              <a:rPr lang="en-US" cap="none" dirty="0" smtClean="0"/>
            </a:br>
            <a:endParaRPr lang="en-US" cap="none" dirty="0"/>
          </a:p>
        </p:txBody>
      </p:sp>
      <p:sp>
        <p:nvSpPr>
          <p:cNvPr id="3" name="Subtitle 2"/>
          <p:cNvSpPr>
            <a:spLocks noGrp="1"/>
          </p:cNvSpPr>
          <p:nvPr>
            <p:ph type="subTitle" idx="1"/>
          </p:nvPr>
        </p:nvSpPr>
        <p:spPr>
          <a:xfrm>
            <a:off x="3657600" y="3203574"/>
            <a:ext cx="4800600" cy="1825625"/>
          </a:xfrm>
        </p:spPr>
        <p:txBody>
          <a:bodyPr/>
          <a:lstStyle/>
          <a:p>
            <a:endParaRPr lang="en-US"/>
          </a:p>
        </p:txBody>
      </p:sp>
      <p:pic>
        <p:nvPicPr>
          <p:cNvPr id="1026" name="Picture 2"/>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4198" b="93130" l="0" r="99211">
                        <a14:foregroundMark x1="31053" y1="14504" x2="31053" y2="14504"/>
                        <a14:foregroundMark x1="43684" y1="16031" x2="43684" y2="16031"/>
                        <a14:foregroundMark x1="35789" y1="13359" x2="35789" y2="13359"/>
                        <a14:foregroundMark x1="37368" y1="12977" x2="37368" y2="12977"/>
                        <a14:foregroundMark x1="34211" y1="13359" x2="34211" y2="13359"/>
                        <a14:foregroundMark x1="51579" y1="14885" x2="51579" y2="14885"/>
                        <a14:foregroundMark x1="59211" y1="13359" x2="59211" y2="13359"/>
                        <a14:foregroundMark x1="62895" y1="13740" x2="62895" y2="13740"/>
                        <a14:foregroundMark x1="61579" y1="13740" x2="61579" y2="13740"/>
                        <a14:foregroundMark x1="72895" y1="12977" x2="72895" y2="12977"/>
                        <a14:foregroundMark x1="72105" y1="13359" x2="72105" y2="13359"/>
                      </a14:backgroundRemoval>
                    </a14:imgEffect>
                  </a14:imgLayer>
                </a14:imgProps>
              </a:ext>
              <a:ext uri="{28A0092B-C50C-407E-A947-70E740481C1C}">
                <a14:useLocalDpi xmlns:a14="http://schemas.microsoft.com/office/drawing/2010/main" val="0"/>
              </a:ext>
            </a:extLst>
          </a:blip>
          <a:srcRect/>
          <a:stretch>
            <a:fillRect/>
          </a:stretch>
        </p:blipFill>
        <p:spPr bwMode="auto">
          <a:xfrm>
            <a:off x="3810000" y="2438400"/>
            <a:ext cx="4343400" cy="29946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3702951"/>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cap="none" dirty="0" smtClean="0"/>
              <a:t>What Are The Scriptures For?</a:t>
            </a:r>
            <a:endParaRPr lang="en-US" dirty="0"/>
          </a:p>
        </p:txBody>
      </p:sp>
      <p:sp>
        <p:nvSpPr>
          <p:cNvPr id="3" name="Content Placeholder 2"/>
          <p:cNvSpPr>
            <a:spLocks noGrp="1"/>
          </p:cNvSpPr>
          <p:nvPr>
            <p:ph idx="1"/>
          </p:nvPr>
        </p:nvSpPr>
        <p:spPr/>
        <p:txBody>
          <a:bodyPr/>
          <a:lstStyle/>
          <a:p>
            <a:pPr hangingPunct="0"/>
            <a:r>
              <a:rPr lang="en-US" sz="2800" b="1" dirty="0" smtClean="0">
                <a:solidFill>
                  <a:schemeClr val="accent1">
                    <a:lumMod val="40000"/>
                    <a:lumOff val="60000"/>
                  </a:schemeClr>
                </a:solidFill>
              </a:rPr>
              <a:t>2 </a:t>
            </a:r>
            <a:r>
              <a:rPr lang="en-US" sz="2800" b="1" dirty="0">
                <a:solidFill>
                  <a:schemeClr val="accent1">
                    <a:lumMod val="40000"/>
                    <a:lumOff val="60000"/>
                  </a:schemeClr>
                </a:solidFill>
              </a:rPr>
              <a:t>Tim. 3:16-17  </a:t>
            </a:r>
            <a:r>
              <a:rPr lang="en-US" sz="2800" dirty="0"/>
              <a:t>-We have the scriptures that we might know what God wants us to be.</a:t>
            </a:r>
          </a:p>
          <a:p>
            <a:pPr hangingPunct="0"/>
            <a:r>
              <a:rPr lang="en-US" sz="2800" b="1" dirty="0" smtClean="0">
                <a:solidFill>
                  <a:schemeClr val="accent1">
                    <a:lumMod val="40000"/>
                    <a:lumOff val="60000"/>
                  </a:schemeClr>
                </a:solidFill>
              </a:rPr>
              <a:t>2 </a:t>
            </a:r>
            <a:r>
              <a:rPr lang="en-US" sz="2800" b="1" dirty="0">
                <a:solidFill>
                  <a:schemeClr val="accent1">
                    <a:lumMod val="40000"/>
                    <a:lumOff val="60000"/>
                  </a:schemeClr>
                </a:solidFill>
              </a:rPr>
              <a:t>Pet. 1:1-4  </a:t>
            </a:r>
            <a:r>
              <a:rPr lang="en-US" sz="2800" dirty="0"/>
              <a:t>-All we need to know has been revealed to us.</a:t>
            </a:r>
          </a:p>
          <a:p>
            <a:pPr hangingPunct="0"/>
            <a:r>
              <a:rPr lang="en-US" sz="2800" b="1" dirty="0" smtClean="0">
                <a:solidFill>
                  <a:schemeClr val="accent1">
                    <a:lumMod val="40000"/>
                    <a:lumOff val="60000"/>
                  </a:schemeClr>
                </a:solidFill>
              </a:rPr>
              <a:t>Psa</a:t>
            </a:r>
            <a:r>
              <a:rPr lang="en-US" sz="2800" b="1" dirty="0">
                <a:solidFill>
                  <a:schemeClr val="accent1">
                    <a:lumMod val="40000"/>
                    <a:lumOff val="60000"/>
                  </a:schemeClr>
                </a:solidFill>
              </a:rPr>
              <a:t>. 119:105 </a:t>
            </a:r>
            <a:r>
              <a:rPr lang="en-US" sz="2800" dirty="0"/>
              <a:t>-God’s word should govern what we do, and guide us where we go.</a:t>
            </a:r>
          </a:p>
          <a:p>
            <a:endParaRPr lang="en-US"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67400" y="4191000"/>
            <a:ext cx="2837028" cy="195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28390194"/>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cap="none" dirty="0" smtClean="0"/>
              <a:t>Is Your Belief Based On Scripture?</a:t>
            </a:r>
            <a:endParaRPr lang="en-US" dirty="0"/>
          </a:p>
        </p:txBody>
      </p:sp>
      <p:sp>
        <p:nvSpPr>
          <p:cNvPr id="3" name="Content Placeholder 2"/>
          <p:cNvSpPr>
            <a:spLocks noGrp="1"/>
          </p:cNvSpPr>
          <p:nvPr>
            <p:ph idx="1"/>
          </p:nvPr>
        </p:nvSpPr>
        <p:spPr/>
        <p:txBody>
          <a:bodyPr/>
          <a:lstStyle/>
          <a:p>
            <a:pPr hangingPunct="0"/>
            <a:r>
              <a:rPr lang="en-US" sz="2800" dirty="0" smtClean="0"/>
              <a:t>The </a:t>
            </a:r>
            <a:r>
              <a:rPr lang="en-US" sz="2800" dirty="0"/>
              <a:t>things that you believe, are they based on scripture or just your emotions and feelings.</a:t>
            </a:r>
          </a:p>
          <a:p>
            <a:pPr hangingPunct="0"/>
            <a:r>
              <a:rPr lang="en-US" sz="2800" b="1" dirty="0">
                <a:solidFill>
                  <a:schemeClr val="accent1">
                    <a:lumMod val="40000"/>
                    <a:lumOff val="60000"/>
                  </a:schemeClr>
                </a:solidFill>
              </a:rPr>
              <a:t>Psa. 119:33-40  </a:t>
            </a:r>
            <a:r>
              <a:rPr lang="en-US" sz="2800" dirty="0"/>
              <a:t>-Do we truly want what God wants, or do we just want our own </a:t>
            </a:r>
            <a:r>
              <a:rPr lang="en-US" sz="2800" dirty="0" smtClean="0"/>
              <a:t>way?</a:t>
            </a:r>
            <a:endParaRPr lang="en-US" sz="2800"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67400" y="4191000"/>
            <a:ext cx="2837028" cy="195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91907273"/>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hangingPunct="0"/>
            <a:r>
              <a:rPr lang="en-US" b="1" cap="none" dirty="0" smtClean="0"/>
              <a:t>Are My Beliefs Acceptable To God?</a:t>
            </a:r>
            <a:endParaRPr lang="en-US" cap="none" dirty="0"/>
          </a:p>
        </p:txBody>
      </p:sp>
      <p:sp>
        <p:nvSpPr>
          <p:cNvPr id="3" name="Content Placeholder 2"/>
          <p:cNvSpPr>
            <a:spLocks noGrp="1"/>
          </p:cNvSpPr>
          <p:nvPr>
            <p:ph idx="1"/>
          </p:nvPr>
        </p:nvSpPr>
        <p:spPr/>
        <p:txBody>
          <a:bodyPr/>
          <a:lstStyle/>
          <a:p>
            <a:pPr hangingPunct="0"/>
            <a:r>
              <a:rPr lang="en-US" sz="2800" b="1" dirty="0">
                <a:solidFill>
                  <a:schemeClr val="accent1">
                    <a:lumMod val="40000"/>
                    <a:lumOff val="60000"/>
                  </a:schemeClr>
                </a:solidFill>
              </a:rPr>
              <a:t>Rom. 10:17  </a:t>
            </a:r>
            <a:r>
              <a:rPr lang="en-US" sz="2800" dirty="0"/>
              <a:t>-My faith or belief comes through knowing God’s Word.</a:t>
            </a:r>
          </a:p>
          <a:p>
            <a:pPr hangingPunct="0"/>
            <a:r>
              <a:rPr lang="en-US" sz="2800" b="1" dirty="0" smtClean="0">
                <a:solidFill>
                  <a:schemeClr val="accent1">
                    <a:lumMod val="40000"/>
                    <a:lumOff val="60000"/>
                  </a:schemeClr>
                </a:solidFill>
              </a:rPr>
              <a:t>Heb</a:t>
            </a:r>
            <a:r>
              <a:rPr lang="en-US" sz="2800" b="1" dirty="0">
                <a:solidFill>
                  <a:schemeClr val="accent1">
                    <a:lumMod val="40000"/>
                    <a:lumOff val="60000"/>
                  </a:schemeClr>
                </a:solidFill>
              </a:rPr>
              <a:t>. 10:6  </a:t>
            </a:r>
            <a:r>
              <a:rPr lang="en-US" sz="2800" dirty="0"/>
              <a:t>-I must have faith to be pleasing to God.</a:t>
            </a:r>
          </a:p>
          <a:p>
            <a:pPr hangingPunct="0"/>
            <a:r>
              <a:rPr lang="en-US" sz="2800" b="1" dirty="0" smtClean="0">
                <a:solidFill>
                  <a:schemeClr val="accent1">
                    <a:lumMod val="40000"/>
                    <a:lumOff val="60000"/>
                  </a:schemeClr>
                </a:solidFill>
              </a:rPr>
              <a:t>2 </a:t>
            </a:r>
            <a:r>
              <a:rPr lang="en-US" sz="2800" b="1" dirty="0">
                <a:solidFill>
                  <a:schemeClr val="accent1">
                    <a:lumMod val="40000"/>
                    <a:lumOff val="60000"/>
                  </a:schemeClr>
                </a:solidFill>
              </a:rPr>
              <a:t>Tim. 2:15  </a:t>
            </a:r>
            <a:r>
              <a:rPr lang="en-US" sz="2800" dirty="0"/>
              <a:t>-We need to make sure what we believe is acceptable to God.</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67400" y="4191000"/>
            <a:ext cx="2837028" cy="195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97659109"/>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hangingPunct="0"/>
            <a:r>
              <a:rPr lang="en-US" b="1" cap="none" dirty="0" smtClean="0"/>
              <a:t>The Danger Of Compromise</a:t>
            </a:r>
            <a:endParaRPr lang="en-US" cap="none" dirty="0"/>
          </a:p>
        </p:txBody>
      </p:sp>
      <p:sp>
        <p:nvSpPr>
          <p:cNvPr id="3" name="Content Placeholder 2"/>
          <p:cNvSpPr>
            <a:spLocks noGrp="1"/>
          </p:cNvSpPr>
          <p:nvPr>
            <p:ph idx="1"/>
          </p:nvPr>
        </p:nvSpPr>
        <p:spPr/>
        <p:txBody>
          <a:bodyPr>
            <a:noAutofit/>
          </a:bodyPr>
          <a:lstStyle/>
          <a:p>
            <a:pPr hangingPunct="0"/>
            <a:r>
              <a:rPr lang="en-US" sz="2800" b="1" dirty="0"/>
              <a:t>John 8:31-32</a:t>
            </a:r>
            <a:r>
              <a:rPr lang="en-US" sz="2800" i="1" dirty="0"/>
              <a:t>  “So Jesus was saying to those Jews who had believed Him, " If you continue in My word, </a:t>
            </a:r>
            <a:r>
              <a:rPr lang="en-US" sz="2800" i="1" dirty="0" smtClean="0"/>
              <a:t>then </a:t>
            </a:r>
            <a:r>
              <a:rPr lang="en-US" sz="2800" i="1" dirty="0"/>
              <a:t>you are truly disciples of Mine;  32 and you will know the truth, and the truth will make you free."</a:t>
            </a:r>
            <a:endParaRPr lang="en-US" sz="2800" dirty="0"/>
          </a:p>
          <a:p>
            <a:pPr hangingPunct="0"/>
            <a:r>
              <a:rPr lang="en-US" sz="2800" b="1" dirty="0" smtClean="0"/>
              <a:t>John </a:t>
            </a:r>
            <a:r>
              <a:rPr lang="en-US" sz="2800" b="1" dirty="0"/>
              <a:t>14:6  “</a:t>
            </a:r>
            <a:r>
              <a:rPr lang="en-US" sz="2800" i="1" dirty="0"/>
              <a:t>Jesus said to him, "I am the way, and the truth, and the life; no one comes to the Father but </a:t>
            </a:r>
            <a:r>
              <a:rPr lang="en-US" sz="2800" i="1" dirty="0" smtClean="0"/>
              <a:t>through </a:t>
            </a:r>
            <a:r>
              <a:rPr lang="en-US" sz="2800" i="1" dirty="0"/>
              <a:t>Me.”  </a:t>
            </a:r>
            <a:endParaRPr lang="en-US" sz="2800" dirty="0"/>
          </a:p>
          <a:p>
            <a:pPr hangingPunct="0"/>
            <a:r>
              <a:rPr lang="en-US" sz="2800" b="1" dirty="0" err="1" smtClean="0"/>
              <a:t>Prov</a:t>
            </a:r>
            <a:r>
              <a:rPr lang="en-US" sz="2800" b="1" dirty="0" smtClean="0"/>
              <a:t> </a:t>
            </a:r>
            <a:r>
              <a:rPr lang="en-US" sz="2800" b="1" dirty="0"/>
              <a:t>23:23  “</a:t>
            </a:r>
            <a:r>
              <a:rPr lang="en-US" sz="2800" dirty="0"/>
              <a:t>B</a:t>
            </a:r>
            <a:r>
              <a:rPr lang="en-US" sz="2800" i="1" dirty="0"/>
              <a:t>uy truth, and do not </a:t>
            </a:r>
            <a:r>
              <a:rPr lang="en-US" sz="2800" i="1" dirty="0" smtClean="0"/>
              <a:t>sell </a:t>
            </a:r>
            <a:r>
              <a:rPr lang="en-US" sz="2800" i="1" dirty="0"/>
              <a:t>it, Get wisdom </a:t>
            </a:r>
            <a:r>
              <a:rPr lang="en-US" sz="2800" i="1" dirty="0" smtClean="0"/>
              <a:t>     	and </a:t>
            </a:r>
            <a:r>
              <a:rPr lang="en-US" sz="2800" i="1" dirty="0"/>
              <a:t>instruction </a:t>
            </a:r>
            <a:r>
              <a:rPr lang="en-US" sz="2800" i="1" dirty="0" smtClean="0"/>
              <a:t>and </a:t>
            </a:r>
            <a:r>
              <a:rPr lang="en-US" sz="2800" i="1" dirty="0"/>
              <a:t>understanding.” </a:t>
            </a:r>
            <a:endParaRPr lang="en-US" sz="2800" dirty="0"/>
          </a:p>
        </p:txBody>
      </p:sp>
    </p:spTree>
    <p:extLst>
      <p:ext uri="{BB962C8B-B14F-4D97-AF65-F5344CB8AC3E}">
        <p14:creationId xmlns:p14="http://schemas.microsoft.com/office/powerpoint/2010/main" val="1247628298"/>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hangingPunct="0"/>
            <a:r>
              <a:rPr lang="en-US" b="1" cap="none" dirty="0" smtClean="0"/>
              <a:t>The Danger Of Compromise</a:t>
            </a:r>
            <a:endParaRPr lang="en-US" cap="none" dirty="0"/>
          </a:p>
        </p:txBody>
      </p:sp>
      <p:sp>
        <p:nvSpPr>
          <p:cNvPr id="3" name="Content Placeholder 2"/>
          <p:cNvSpPr>
            <a:spLocks noGrp="1"/>
          </p:cNvSpPr>
          <p:nvPr>
            <p:ph idx="1"/>
          </p:nvPr>
        </p:nvSpPr>
        <p:spPr/>
        <p:txBody>
          <a:bodyPr>
            <a:noAutofit/>
          </a:bodyPr>
          <a:lstStyle/>
          <a:p>
            <a:r>
              <a:rPr lang="en-US" sz="2800" dirty="0"/>
              <a:t>The devil is subtle. His devices and approaches are varied. We need to be on guard, </a:t>
            </a:r>
            <a:r>
              <a:rPr lang="en-US" sz="2800" i="1" dirty="0"/>
              <a:t>“so that </a:t>
            </a:r>
            <a:r>
              <a:rPr lang="en-US" sz="2800" i="1" dirty="0" smtClean="0"/>
              <a:t>no advantage </a:t>
            </a:r>
            <a:r>
              <a:rPr lang="en-US" sz="2800" i="1" dirty="0"/>
              <a:t>would be taken of us by Satan, for we are not ignorant of his schemes” </a:t>
            </a:r>
            <a:r>
              <a:rPr lang="en-US" sz="2800" dirty="0"/>
              <a:t>(</a:t>
            </a:r>
            <a:r>
              <a:rPr lang="en-US" sz="2800" b="1" dirty="0"/>
              <a:t>2 Cor. 2:11</a:t>
            </a:r>
            <a:r>
              <a:rPr lang="en-US" sz="2800" dirty="0" smtClean="0"/>
              <a:t>).</a:t>
            </a:r>
          </a:p>
          <a:p>
            <a:endParaRPr lang="en-US" sz="2800"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67400" y="4191000"/>
            <a:ext cx="2837028" cy="195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79615180"/>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hangingPunct="0"/>
            <a:r>
              <a:rPr lang="en-US" b="1" cap="none" dirty="0" smtClean="0"/>
              <a:t>The Danger Of Compromise</a:t>
            </a:r>
            <a:endParaRPr lang="en-US" cap="none" dirty="0"/>
          </a:p>
        </p:txBody>
      </p:sp>
      <p:sp>
        <p:nvSpPr>
          <p:cNvPr id="3" name="Content Placeholder 2"/>
          <p:cNvSpPr>
            <a:spLocks noGrp="1"/>
          </p:cNvSpPr>
          <p:nvPr>
            <p:ph idx="1"/>
          </p:nvPr>
        </p:nvSpPr>
        <p:spPr/>
        <p:txBody>
          <a:bodyPr>
            <a:noAutofit/>
          </a:bodyPr>
          <a:lstStyle/>
          <a:p>
            <a:r>
              <a:rPr lang="en-US" sz="2800" b="1" dirty="0" smtClean="0"/>
              <a:t>Matt</a:t>
            </a:r>
            <a:r>
              <a:rPr lang="en-US" sz="2800" b="1" dirty="0"/>
              <a:t>. 23:1-3</a:t>
            </a:r>
            <a:r>
              <a:rPr lang="en-US" sz="2800" i="1" dirty="0"/>
              <a:t>  “Then Jesus spoke to the crowds and to His disciples, 2 saying: " The scribes </a:t>
            </a:r>
            <a:r>
              <a:rPr lang="en-US" sz="2800" i="1" dirty="0" smtClean="0"/>
              <a:t>and </a:t>
            </a:r>
            <a:r>
              <a:rPr lang="en-US" sz="2800" i="1" dirty="0"/>
              <a:t>the Pharisees have seated themselves in the chair of Moses;  3 therefore all that 	</a:t>
            </a:r>
            <a:r>
              <a:rPr lang="en-US" sz="2800" i="1" dirty="0" smtClean="0"/>
              <a:t>they </a:t>
            </a:r>
            <a:r>
              <a:rPr lang="en-US" sz="2800" i="1" dirty="0"/>
              <a:t>tell you, do and observe, but do not do according to their deeds; for they say </a:t>
            </a:r>
            <a:r>
              <a:rPr lang="en-US" sz="2800" i="1" dirty="0" smtClean="0"/>
              <a:t>things and </a:t>
            </a:r>
            <a:r>
              <a:rPr lang="en-US" sz="2800" i="1" dirty="0"/>
              <a:t>do not do them.”</a:t>
            </a:r>
            <a:r>
              <a:rPr lang="en-US" sz="2800" dirty="0"/>
              <a:t> </a:t>
            </a:r>
          </a:p>
          <a:p>
            <a:endParaRPr lang="en-US" sz="2800"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67400" y="4191000"/>
            <a:ext cx="2837028" cy="195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91310913"/>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hangingPunct="0"/>
            <a:r>
              <a:rPr lang="en-US" b="1" cap="none" dirty="0" smtClean="0"/>
              <a:t>Conclusion</a:t>
            </a:r>
            <a:endParaRPr lang="en-US" cap="none" dirty="0"/>
          </a:p>
        </p:txBody>
      </p:sp>
      <p:sp>
        <p:nvSpPr>
          <p:cNvPr id="3" name="Content Placeholder 2"/>
          <p:cNvSpPr>
            <a:spLocks noGrp="1"/>
          </p:cNvSpPr>
          <p:nvPr>
            <p:ph idx="1"/>
          </p:nvPr>
        </p:nvSpPr>
        <p:spPr/>
        <p:txBody>
          <a:bodyPr>
            <a:noAutofit/>
          </a:bodyPr>
          <a:lstStyle/>
          <a:p>
            <a:r>
              <a:rPr lang="en-US" sz="2800" b="1" dirty="0"/>
              <a:t>2 Peter 3:17-18</a:t>
            </a:r>
            <a:r>
              <a:rPr lang="en-US" sz="2800" i="1" dirty="0"/>
              <a:t>  “You therefore, beloved, knowing this beforehand, be on your guard so that you are </a:t>
            </a:r>
            <a:r>
              <a:rPr lang="en-US" sz="2800" i="1" dirty="0" smtClean="0"/>
              <a:t>not </a:t>
            </a:r>
            <a:r>
              <a:rPr lang="en-US" sz="2800" i="1" dirty="0"/>
              <a:t>carried away by the error of unprincipled men and fall from your own steadfastness, 18 but grow in 	the grace and knowledge of our Lord and Savior Jesus Christ. To Him be the glory, both now and to the </a:t>
            </a:r>
            <a:r>
              <a:rPr lang="en-US" sz="2800" i="1" dirty="0" smtClean="0"/>
              <a:t>day </a:t>
            </a:r>
            <a:r>
              <a:rPr lang="en-US" sz="2800" i="1" dirty="0"/>
              <a:t>of eternity. Amen.”</a:t>
            </a:r>
            <a:endParaRPr lang="en-US" sz="2800" dirty="0"/>
          </a:p>
          <a:p>
            <a:endParaRPr lang="en-US" sz="2800"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67400" y="4191000"/>
            <a:ext cx="2837028" cy="195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24602659"/>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Urban Pop">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Urban Pop">
      <a:maj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Urban Pop">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2700" cap="flat" cmpd="sng" algn="ctr">
          <a:solidFill>
            <a:schemeClr val="phClr"/>
          </a:solidFill>
          <a:prstDash val="solid"/>
        </a:ln>
        <a:ln w="15875"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0800" dist="38100" dir="5400000" rotWithShape="0">
              <a:srgbClr val="000000">
                <a:alpha val="58000"/>
              </a:srgbClr>
            </a:outerShdw>
          </a:effectLst>
          <a:scene3d>
            <a:camera prst="orthographicFront">
              <a:rot lat="0" lon="0" rev="0"/>
            </a:camera>
            <a:lightRig rig="flat" dir="t"/>
          </a:scene3d>
          <a:sp3d contourW="15875">
            <a:bevelT w="95250" h="127000"/>
            <a:contourClr>
              <a:schemeClr val="phClr">
                <a:shade val="30000"/>
              </a:schemeClr>
            </a:contourClr>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 Pop</Template>
  <TotalTime>44</TotalTime>
  <Words>398</Words>
  <Application>Microsoft Office PowerPoint</Application>
  <PresentationFormat>On-screen Show (4:3)</PresentationFormat>
  <Paragraphs>22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Urban Pop</vt:lpstr>
      <vt:lpstr>PowerPoint Presentation</vt:lpstr>
      <vt:lpstr>What Has Happened To Bible Authority? </vt:lpstr>
      <vt:lpstr>What Are The Scriptures For?</vt:lpstr>
      <vt:lpstr>Is Your Belief Based On Scripture?</vt:lpstr>
      <vt:lpstr>Are My Beliefs Acceptable To God?</vt:lpstr>
      <vt:lpstr>The Danger Of Compromise</vt:lpstr>
      <vt:lpstr>The Danger Of Compromise</vt:lpstr>
      <vt:lpstr>The Danger Of Compromise</vt:lpstr>
      <vt:lpstr>Conclusion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Has Happened To Bible Authority?</dc:title>
  <dc:creator>Wes</dc:creator>
  <cp:lastModifiedBy>Wes</cp:lastModifiedBy>
  <cp:revision>6</cp:revision>
  <dcterms:created xsi:type="dcterms:W3CDTF">2014-05-17T16:56:09Z</dcterms:created>
  <dcterms:modified xsi:type="dcterms:W3CDTF">2018-03-28T17:02:42Z</dcterms:modified>
</cp:coreProperties>
</file>