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66" r:id="rId5"/>
    <p:sldId id="260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80AF399-6FEE-4B33-A87A-C780DF98686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25B4776-05D6-4755-A2A8-90768B0E68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Worship: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4114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Does God Want?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36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b="1" dirty="0" smtClean="0"/>
              <a:t>Worship:  What Does God Want?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781800" cy="449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dirty="0" smtClean="0"/>
              <a:t>Not </a:t>
            </a:r>
            <a:r>
              <a:rPr lang="en-US" sz="4000" b="1" dirty="0"/>
              <a:t>Will Worship-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7884"/>
            <a:ext cx="4579870" cy="34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r="8185"/>
          <a:stretch/>
        </p:blipFill>
        <p:spPr bwMode="auto">
          <a:xfrm>
            <a:off x="4876798" y="1752600"/>
            <a:ext cx="4202033" cy="41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b="1" dirty="0" smtClean="0"/>
              <a:t>Worship:  What Does God Want?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781800" cy="449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dirty="0" smtClean="0"/>
              <a:t>Not </a:t>
            </a:r>
            <a:r>
              <a:rPr lang="en-US" sz="4000" b="1" dirty="0"/>
              <a:t>Will Worship-</a:t>
            </a:r>
            <a:endParaRPr lang="en-US" sz="3600" b="1" dirty="0"/>
          </a:p>
          <a:p>
            <a:r>
              <a:rPr lang="en-US" sz="3200" dirty="0" smtClean="0"/>
              <a:t>God </a:t>
            </a:r>
            <a:r>
              <a:rPr lang="en-US" sz="3200" dirty="0"/>
              <a:t>says, </a:t>
            </a:r>
            <a:r>
              <a:rPr lang="en-US" sz="3200" i="1" dirty="0">
                <a:solidFill>
                  <a:srgbClr val="FFC000"/>
                </a:solidFill>
              </a:rPr>
              <a:t>"I am the Potter, you are the clay" </a:t>
            </a:r>
            <a:r>
              <a:rPr lang="en-US" sz="3200" dirty="0"/>
              <a:t>(</a:t>
            </a:r>
            <a:r>
              <a:rPr lang="en-US" sz="3200" b="1" dirty="0">
                <a:solidFill>
                  <a:schemeClr val="accent3"/>
                </a:solidFill>
              </a:rPr>
              <a:t>Isa. 64:8</a:t>
            </a:r>
            <a:r>
              <a:rPr lang="en-US" sz="3200" dirty="0"/>
              <a:t>) but we want it reversed. </a:t>
            </a:r>
          </a:p>
          <a:p>
            <a:r>
              <a:rPr lang="en-US" sz="3200" dirty="0" smtClean="0"/>
              <a:t>Man </a:t>
            </a:r>
            <a:r>
              <a:rPr lang="en-US" sz="3200" dirty="0"/>
              <a:t>is to worship in a way that brings glory to the Creator rather than to the one created. (</a:t>
            </a:r>
            <a:r>
              <a:rPr lang="en-US" sz="3200" b="1" dirty="0">
                <a:solidFill>
                  <a:schemeClr val="accent3"/>
                </a:solidFill>
              </a:rPr>
              <a:t>1 Cor. 2:9-13; 2 Tim. </a:t>
            </a:r>
            <a:r>
              <a:rPr lang="en-US" sz="3200" b="1" dirty="0" smtClean="0">
                <a:solidFill>
                  <a:schemeClr val="accent3"/>
                </a:solidFill>
              </a:rPr>
              <a:t>3:16-17</a:t>
            </a:r>
            <a:r>
              <a:rPr lang="en-US" sz="32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b="1" dirty="0" smtClean="0"/>
              <a:t>Worship:  What Does God Want?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038601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 smtClean="0"/>
              <a:t>God </a:t>
            </a:r>
            <a:r>
              <a:rPr lang="en-US" sz="3200" b="1" dirty="0"/>
              <a:t>Wants Our Best-</a:t>
            </a:r>
          </a:p>
          <a:p>
            <a:r>
              <a:rPr lang="en-US" sz="3200" dirty="0" smtClean="0"/>
              <a:t>When </a:t>
            </a:r>
            <a:r>
              <a:rPr lang="en-US" sz="3200" dirty="0"/>
              <a:t>God's children collectively gather to worship, God deserves man's best. </a:t>
            </a:r>
          </a:p>
          <a:p>
            <a:pPr>
              <a:buFontTx/>
              <a:buNone/>
            </a:pPr>
            <a:r>
              <a:rPr lang="en-US" sz="3200" dirty="0"/>
              <a:t>  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b="1" dirty="0" smtClean="0"/>
              <a:t>Worship:  What Does God Want?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038601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 smtClean="0"/>
              <a:t>God </a:t>
            </a:r>
            <a:r>
              <a:rPr lang="en-US" sz="3200" b="1" dirty="0"/>
              <a:t>Wants Our Best-</a:t>
            </a:r>
          </a:p>
          <a:p>
            <a:pPr>
              <a:buFontTx/>
              <a:buNone/>
            </a:pPr>
            <a:r>
              <a:rPr lang="en-US" sz="3200" dirty="0" smtClean="0"/>
              <a:t>    </a:t>
            </a:r>
            <a:r>
              <a:rPr lang="en-US" sz="3200" b="1" dirty="0" smtClean="0"/>
              <a:t>This </a:t>
            </a:r>
            <a:r>
              <a:rPr lang="en-US" sz="3200" b="1" dirty="0"/>
              <a:t>includes three things</a:t>
            </a:r>
            <a:r>
              <a:rPr lang="en-US" sz="3200" b="1" dirty="0" smtClean="0"/>
              <a:t>:</a:t>
            </a:r>
          </a:p>
          <a:p>
            <a:pPr marL="1383030" lvl="2" indent="-514350">
              <a:buAutoNum type="arabicParenR"/>
            </a:pPr>
            <a:r>
              <a:rPr lang="en-US" sz="3200" dirty="0" smtClean="0"/>
              <a:t>He </a:t>
            </a:r>
            <a:r>
              <a:rPr lang="en-US" sz="3200" dirty="0"/>
              <a:t>wants your </a:t>
            </a:r>
            <a:r>
              <a:rPr lang="en-US" sz="3200" dirty="0" smtClean="0"/>
              <a:t>heart.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b="1" dirty="0" smtClean="0">
                <a:solidFill>
                  <a:schemeClr val="accent3"/>
                </a:solidFill>
              </a:rPr>
              <a:t>John </a:t>
            </a:r>
            <a:r>
              <a:rPr lang="en-US" sz="3200" b="1" dirty="0">
                <a:solidFill>
                  <a:schemeClr val="accent3"/>
                </a:solidFill>
              </a:rPr>
              <a:t>4:24; Matt. 15:8</a:t>
            </a:r>
            <a:endParaRPr lang="en-US" sz="3200" b="1" dirty="0" smtClean="0"/>
          </a:p>
          <a:p>
            <a:pPr marL="1383030" lvl="2" indent="-514350">
              <a:buAutoNum type="arabicParenR"/>
            </a:pPr>
            <a:r>
              <a:rPr lang="en-US" sz="3200" dirty="0" smtClean="0"/>
              <a:t>He </a:t>
            </a:r>
            <a:r>
              <a:rPr lang="en-US" sz="3200" dirty="0"/>
              <a:t>wants your reverence.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P</a:t>
            </a:r>
            <a:r>
              <a:rPr lang="en-US" sz="3200" b="1" dirty="0" smtClean="0">
                <a:solidFill>
                  <a:schemeClr val="accent3"/>
                </a:solidFill>
              </a:rPr>
              <a:t>sa</a:t>
            </a:r>
            <a:r>
              <a:rPr lang="en-US" sz="3200" b="1" dirty="0">
                <a:solidFill>
                  <a:schemeClr val="accent3"/>
                </a:solidFill>
              </a:rPr>
              <a:t>. </a:t>
            </a:r>
            <a:r>
              <a:rPr lang="en-US" sz="3200" b="1" dirty="0" smtClean="0">
                <a:solidFill>
                  <a:schemeClr val="accent3"/>
                </a:solidFill>
              </a:rPr>
              <a:t>96:7-9</a:t>
            </a:r>
          </a:p>
          <a:p>
            <a:pPr marL="1383030" lvl="2" indent="-514350">
              <a:buAutoNum type="arabicParenR"/>
            </a:pPr>
            <a:r>
              <a:rPr lang="en-US" sz="3200" dirty="0" smtClean="0"/>
              <a:t>He </a:t>
            </a:r>
            <a:r>
              <a:rPr lang="en-US" sz="3200" dirty="0"/>
              <a:t>wants your passion.</a:t>
            </a:r>
            <a:r>
              <a:rPr lang="en-US" sz="3200" i="1" dirty="0"/>
              <a:t> </a:t>
            </a:r>
            <a:r>
              <a:rPr lang="en-US" sz="3200" i="1" dirty="0" smtClean="0"/>
              <a:t> </a:t>
            </a:r>
            <a:r>
              <a:rPr lang="en-US" sz="3200" b="1" dirty="0" smtClean="0">
                <a:solidFill>
                  <a:schemeClr val="accent3"/>
                </a:solidFill>
              </a:rPr>
              <a:t>Mal</a:t>
            </a:r>
            <a:r>
              <a:rPr lang="en-US" sz="3200" b="1" dirty="0">
                <a:solidFill>
                  <a:schemeClr val="accent3"/>
                </a:solidFill>
              </a:rPr>
              <a:t>. </a:t>
            </a:r>
            <a:r>
              <a:rPr lang="en-US" sz="3200" b="1" dirty="0" smtClean="0">
                <a:solidFill>
                  <a:schemeClr val="accent3"/>
                </a:solidFill>
              </a:rPr>
              <a:t>1:13</a:t>
            </a:r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b="1" dirty="0" smtClean="0"/>
              <a:t>Worship:  What Does God Want?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12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Worship </a:t>
            </a:r>
            <a:r>
              <a:rPr lang="en-US" sz="4000" b="1" dirty="0"/>
              <a:t>to God is about what He wants, </a:t>
            </a:r>
            <a:r>
              <a:rPr lang="en-US" sz="4000" b="1" dirty="0" smtClean="0"/>
              <a:t>not </a:t>
            </a:r>
            <a:r>
              <a:rPr lang="en-US" sz="4000" b="1" dirty="0"/>
              <a:t>what we want?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271</TotalTime>
  <Words>173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Pop</vt:lpstr>
      <vt:lpstr>PowerPoint Presentation</vt:lpstr>
      <vt:lpstr>Worship:</vt:lpstr>
      <vt:lpstr>Worship:  What Does God Want?</vt:lpstr>
      <vt:lpstr>Worship:  What Does God Want?</vt:lpstr>
      <vt:lpstr>Worship:  What Does God Want?</vt:lpstr>
      <vt:lpstr>Worship:  What Does God Want?</vt:lpstr>
      <vt:lpstr>Worship:  What Does God Want?</vt:lpstr>
      <vt:lpstr>PowerPoint Presentation</vt:lpstr>
    </vt:vector>
  </TitlesOfParts>
  <Company>Laptop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Worship:</dc:title>
  <dc:creator>Wes w</dc:creator>
  <cp:lastModifiedBy>Wes</cp:lastModifiedBy>
  <cp:revision>12</cp:revision>
  <dcterms:created xsi:type="dcterms:W3CDTF">2010-07-24T15:13:22Z</dcterms:created>
  <dcterms:modified xsi:type="dcterms:W3CDTF">2018-03-27T16:41:08Z</dcterms:modified>
</cp:coreProperties>
</file>