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9"/>
  </p:normalViewPr>
  <p:slideViewPr>
    <p:cSldViewPr snapToGrid="0" snapToObjects="1">
      <p:cViewPr varScale="1">
        <p:scale>
          <a:sx n="83" d="100"/>
          <a:sy n="83" d="100"/>
        </p:scale>
        <p:origin x="1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6384"/>
            <a:ext cx="9144000" cy="7004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19" y="660475"/>
            <a:ext cx="46886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Evangelism &amp; The Workplace</a:t>
            </a:r>
            <a:endParaRPr lang="en-US" sz="48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Sharing the Good News</a:t>
            </a:r>
            <a:endParaRPr lang="en-US" sz="320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63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6384"/>
            <a:ext cx="9143896" cy="7004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169" y="353336"/>
            <a:ext cx="8129952" cy="1200329"/>
          </a:xfrm>
          <a:prstGeom prst="rect">
            <a:avLst/>
          </a:prstGeom>
          <a:noFill/>
          <a:effectLst>
            <a:outerShdw dist="127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Evangelism &amp; The </a:t>
            </a:r>
            <a:r>
              <a:rPr lang="en-US" sz="4400" b="1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Workplace</a:t>
            </a:r>
            <a:endParaRPr lang="en-US" sz="4400" b="1" dirty="0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Sharing the Good News</a:t>
            </a:r>
            <a:endParaRPr lang="en-US" sz="28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8117" y="1743889"/>
            <a:ext cx="8515402" cy="492380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Work </a:t>
            </a:r>
            <a:r>
              <a:rPr lang="en-US" sz="3600" b="1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to Please </a:t>
            </a:r>
            <a:r>
              <a:rPr lang="en-US" sz="3600" b="1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God with Excellence</a:t>
            </a:r>
            <a:endParaRPr lang="en-US" sz="3600" b="1" dirty="0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Integrity at </a:t>
            </a:r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the Core</a:t>
            </a:r>
          </a:p>
          <a:p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Treat People with Respect</a:t>
            </a:r>
          </a:p>
          <a:p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Show Your Care for People</a:t>
            </a:r>
          </a:p>
          <a:p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Keep It Simple</a:t>
            </a:r>
          </a:p>
          <a:p>
            <a:r>
              <a:rPr lang="en-US" sz="3600" b="1" dirty="0" smtClean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Be Patient</a:t>
            </a:r>
            <a:endParaRPr lang="en-US" sz="3600" b="1" dirty="0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Listen to God’s Voice</a:t>
            </a:r>
          </a:p>
          <a:p>
            <a:endParaRPr lang="en-US" sz="3600" b="1" dirty="0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53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0481" y="-108488"/>
            <a:ext cx="9670942" cy="71602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44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Cook</dc:creator>
  <cp:lastModifiedBy>Steve Cook</cp:lastModifiedBy>
  <cp:revision>17</cp:revision>
  <dcterms:created xsi:type="dcterms:W3CDTF">2018-01-13T21:11:14Z</dcterms:created>
  <dcterms:modified xsi:type="dcterms:W3CDTF">2018-02-17T02:48:37Z</dcterms:modified>
</cp:coreProperties>
</file>