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7" r:id="rId4"/>
    <p:sldId id="258" r:id="rId5"/>
    <p:sldId id="259" r:id="rId6"/>
    <p:sldId id="260" r:id="rId7"/>
    <p:sldId id="261"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0" d="100"/>
          <a:sy n="80" d="100"/>
        </p:scale>
        <p:origin x="378"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20821DB-F66F-4F08-A784-95F9E0FCD9E4}"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8FB61-C027-4BD8-8B88-DF624AF8FA4F}" type="slidenum">
              <a:rPr lang="en-US" smtClean="0"/>
              <a:t>‹#›</a:t>
            </a:fld>
            <a:endParaRPr lang="en-US"/>
          </a:p>
        </p:txBody>
      </p:sp>
    </p:spTree>
    <p:extLst>
      <p:ext uri="{BB962C8B-B14F-4D97-AF65-F5344CB8AC3E}">
        <p14:creationId xmlns:p14="http://schemas.microsoft.com/office/powerpoint/2010/main" val="17948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0821DB-F66F-4F08-A784-95F9E0FCD9E4}"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8FB61-C027-4BD8-8B88-DF624AF8FA4F}" type="slidenum">
              <a:rPr lang="en-US" smtClean="0"/>
              <a:t>‹#›</a:t>
            </a:fld>
            <a:endParaRPr lang="en-US"/>
          </a:p>
        </p:txBody>
      </p:sp>
    </p:spTree>
    <p:extLst>
      <p:ext uri="{BB962C8B-B14F-4D97-AF65-F5344CB8AC3E}">
        <p14:creationId xmlns:p14="http://schemas.microsoft.com/office/powerpoint/2010/main" val="6731547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0821DB-F66F-4F08-A784-95F9E0FCD9E4}"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8FB61-C027-4BD8-8B88-DF624AF8FA4F}" type="slidenum">
              <a:rPr lang="en-US" smtClean="0"/>
              <a:t>‹#›</a:t>
            </a:fld>
            <a:endParaRPr lang="en-US"/>
          </a:p>
        </p:txBody>
      </p:sp>
    </p:spTree>
    <p:extLst>
      <p:ext uri="{BB962C8B-B14F-4D97-AF65-F5344CB8AC3E}">
        <p14:creationId xmlns:p14="http://schemas.microsoft.com/office/powerpoint/2010/main" val="3576877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0821DB-F66F-4F08-A784-95F9E0FCD9E4}"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8FB61-C027-4BD8-8B88-DF624AF8FA4F}"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2887219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0821DB-F66F-4F08-A784-95F9E0FCD9E4}"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8FB61-C027-4BD8-8B88-DF624AF8FA4F}" type="slidenum">
              <a:rPr lang="en-US" smtClean="0"/>
              <a:t>‹#›</a:t>
            </a:fld>
            <a:endParaRPr lang="en-US"/>
          </a:p>
        </p:txBody>
      </p:sp>
    </p:spTree>
    <p:extLst>
      <p:ext uri="{BB962C8B-B14F-4D97-AF65-F5344CB8AC3E}">
        <p14:creationId xmlns:p14="http://schemas.microsoft.com/office/powerpoint/2010/main" val="16729861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0821DB-F66F-4F08-A784-95F9E0FCD9E4}" type="datetimeFigureOut">
              <a:rPr lang="en-US" smtClean="0"/>
              <a:t>5/5/2018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8FB61-C027-4BD8-8B88-DF624AF8FA4F}" type="slidenum">
              <a:rPr lang="en-US" smtClean="0"/>
              <a:t>‹#›</a:t>
            </a:fld>
            <a:endParaRPr lang="en-US"/>
          </a:p>
        </p:txBody>
      </p:sp>
    </p:spTree>
    <p:extLst>
      <p:ext uri="{BB962C8B-B14F-4D97-AF65-F5344CB8AC3E}">
        <p14:creationId xmlns:p14="http://schemas.microsoft.com/office/powerpoint/2010/main" val="330201725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20821DB-F66F-4F08-A784-95F9E0FCD9E4}" type="datetimeFigureOut">
              <a:rPr lang="en-US" smtClean="0"/>
              <a:t>5/5/2018</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8FB61-C027-4BD8-8B88-DF624AF8FA4F}" type="slidenum">
              <a:rPr lang="en-US" smtClean="0"/>
              <a:t>‹#›</a:t>
            </a:fld>
            <a:endParaRPr lang="en-US"/>
          </a:p>
        </p:txBody>
      </p:sp>
    </p:spTree>
    <p:extLst>
      <p:ext uri="{BB962C8B-B14F-4D97-AF65-F5344CB8AC3E}">
        <p14:creationId xmlns:p14="http://schemas.microsoft.com/office/powerpoint/2010/main" val="3185807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0821DB-F66F-4F08-A784-95F9E0FCD9E4}"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8FB61-C027-4BD8-8B88-DF624AF8FA4F}" type="slidenum">
              <a:rPr lang="en-US" smtClean="0"/>
              <a:t>‹#›</a:t>
            </a:fld>
            <a:endParaRPr lang="en-US"/>
          </a:p>
        </p:txBody>
      </p:sp>
    </p:spTree>
    <p:extLst>
      <p:ext uri="{BB962C8B-B14F-4D97-AF65-F5344CB8AC3E}">
        <p14:creationId xmlns:p14="http://schemas.microsoft.com/office/powerpoint/2010/main" val="327131703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20821DB-F66F-4F08-A784-95F9E0FCD9E4}"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8FB61-C027-4BD8-8B88-DF624AF8FA4F}" type="slidenum">
              <a:rPr lang="en-US" smtClean="0"/>
              <a:t>‹#›</a:t>
            </a:fld>
            <a:endParaRPr lang="en-US"/>
          </a:p>
        </p:txBody>
      </p:sp>
    </p:spTree>
    <p:extLst>
      <p:ext uri="{BB962C8B-B14F-4D97-AF65-F5344CB8AC3E}">
        <p14:creationId xmlns:p14="http://schemas.microsoft.com/office/powerpoint/2010/main" val="2669397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A20821DB-F66F-4F08-A784-95F9E0FCD9E4}"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8FB61-C027-4BD8-8B88-DF624AF8FA4F}" type="slidenum">
              <a:rPr lang="en-US" smtClean="0"/>
              <a:t>‹#›</a:t>
            </a:fld>
            <a:endParaRPr lang="en-US"/>
          </a:p>
        </p:txBody>
      </p:sp>
    </p:spTree>
    <p:extLst>
      <p:ext uri="{BB962C8B-B14F-4D97-AF65-F5344CB8AC3E}">
        <p14:creationId xmlns:p14="http://schemas.microsoft.com/office/powerpoint/2010/main" val="40198391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0821DB-F66F-4F08-A784-95F9E0FCD9E4}" type="datetimeFigureOut">
              <a:rPr lang="en-US" smtClean="0"/>
              <a:t>5/5/2018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B8FB61-C027-4BD8-8B88-DF624AF8FA4F}" type="slidenum">
              <a:rPr lang="en-US" smtClean="0"/>
              <a:t>‹#›</a:t>
            </a:fld>
            <a:endParaRPr lang="en-US"/>
          </a:p>
        </p:txBody>
      </p:sp>
    </p:spTree>
    <p:extLst>
      <p:ext uri="{BB962C8B-B14F-4D97-AF65-F5344CB8AC3E}">
        <p14:creationId xmlns:p14="http://schemas.microsoft.com/office/powerpoint/2010/main" val="3184261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20821DB-F66F-4F08-A784-95F9E0FCD9E4}"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8FB61-C027-4BD8-8B88-DF624AF8FA4F}" type="slidenum">
              <a:rPr lang="en-US" smtClean="0"/>
              <a:t>‹#›</a:t>
            </a:fld>
            <a:endParaRPr lang="en-US"/>
          </a:p>
        </p:txBody>
      </p:sp>
    </p:spTree>
    <p:extLst>
      <p:ext uri="{BB962C8B-B14F-4D97-AF65-F5344CB8AC3E}">
        <p14:creationId xmlns:p14="http://schemas.microsoft.com/office/powerpoint/2010/main" val="2982714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20821DB-F66F-4F08-A784-95F9E0FCD9E4}" type="datetimeFigureOut">
              <a:rPr lang="en-US" smtClean="0"/>
              <a:t>5/5/2018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B8FB61-C027-4BD8-8B88-DF624AF8FA4F}" type="slidenum">
              <a:rPr lang="en-US" smtClean="0"/>
              <a:t>‹#›</a:t>
            </a:fld>
            <a:endParaRPr lang="en-US"/>
          </a:p>
        </p:txBody>
      </p:sp>
    </p:spTree>
    <p:extLst>
      <p:ext uri="{BB962C8B-B14F-4D97-AF65-F5344CB8AC3E}">
        <p14:creationId xmlns:p14="http://schemas.microsoft.com/office/powerpoint/2010/main" val="35016934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20821DB-F66F-4F08-A784-95F9E0FCD9E4}" type="datetimeFigureOut">
              <a:rPr lang="en-US" smtClean="0"/>
              <a:t>5/5/2018</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E6B8FB61-C027-4BD8-8B88-DF624AF8FA4F}" type="slidenum">
              <a:rPr lang="en-US" smtClean="0"/>
              <a:t>‹#›</a:t>
            </a:fld>
            <a:endParaRPr lang="en-US"/>
          </a:p>
        </p:txBody>
      </p:sp>
    </p:spTree>
    <p:extLst>
      <p:ext uri="{BB962C8B-B14F-4D97-AF65-F5344CB8AC3E}">
        <p14:creationId xmlns:p14="http://schemas.microsoft.com/office/powerpoint/2010/main" val="855980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20821DB-F66F-4F08-A784-95F9E0FCD9E4}" type="datetimeFigureOut">
              <a:rPr lang="en-US" smtClean="0"/>
              <a:t>5/5/2018</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E6B8FB61-C027-4BD8-8B88-DF624AF8FA4F}" type="slidenum">
              <a:rPr lang="en-US" smtClean="0"/>
              <a:t>‹#›</a:t>
            </a:fld>
            <a:endParaRPr lang="en-US"/>
          </a:p>
        </p:txBody>
      </p:sp>
    </p:spTree>
    <p:extLst>
      <p:ext uri="{BB962C8B-B14F-4D97-AF65-F5344CB8AC3E}">
        <p14:creationId xmlns:p14="http://schemas.microsoft.com/office/powerpoint/2010/main" val="3381387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A20821DB-F66F-4F08-A784-95F9E0FCD9E4}" type="datetimeFigureOut">
              <a:rPr lang="en-US" smtClean="0"/>
              <a:t>5/5/2018</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E6B8FB61-C027-4BD8-8B88-DF624AF8FA4F}" type="slidenum">
              <a:rPr lang="en-US" smtClean="0"/>
              <a:t>‹#›</a:t>
            </a:fld>
            <a:endParaRPr lang="en-US"/>
          </a:p>
        </p:txBody>
      </p:sp>
    </p:spTree>
    <p:extLst>
      <p:ext uri="{BB962C8B-B14F-4D97-AF65-F5344CB8AC3E}">
        <p14:creationId xmlns:p14="http://schemas.microsoft.com/office/powerpoint/2010/main" val="29703701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0821DB-F66F-4F08-A784-95F9E0FCD9E4}" type="datetimeFigureOut">
              <a:rPr lang="en-US" smtClean="0"/>
              <a:t>5/5/2018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B8FB61-C027-4BD8-8B88-DF624AF8FA4F}" type="slidenum">
              <a:rPr lang="en-US" smtClean="0"/>
              <a:t>‹#›</a:t>
            </a:fld>
            <a:endParaRPr lang="en-US"/>
          </a:p>
        </p:txBody>
      </p:sp>
    </p:spTree>
    <p:extLst>
      <p:ext uri="{BB962C8B-B14F-4D97-AF65-F5344CB8AC3E}">
        <p14:creationId xmlns:p14="http://schemas.microsoft.com/office/powerpoint/2010/main" val="14365404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20821DB-F66F-4F08-A784-95F9E0FCD9E4}" type="datetimeFigureOut">
              <a:rPr lang="en-US" smtClean="0"/>
              <a:t>5/5/2018</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E6B8FB61-C027-4BD8-8B88-DF624AF8FA4F}" type="slidenum">
              <a:rPr lang="en-US" smtClean="0"/>
              <a:t>‹#›</a:t>
            </a:fld>
            <a:endParaRPr lang="en-US"/>
          </a:p>
        </p:txBody>
      </p:sp>
    </p:spTree>
    <p:extLst>
      <p:ext uri="{BB962C8B-B14F-4D97-AF65-F5344CB8AC3E}">
        <p14:creationId xmlns:p14="http://schemas.microsoft.com/office/powerpoint/2010/main" val="396445034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Lessons From The Playground</a:t>
            </a:r>
            <a:endParaRPr lang="en-US" dirty="0"/>
          </a:p>
        </p:txBody>
      </p:sp>
    </p:spTree>
    <p:extLst>
      <p:ext uri="{BB962C8B-B14F-4D97-AF65-F5344CB8AC3E}">
        <p14:creationId xmlns:p14="http://schemas.microsoft.com/office/powerpoint/2010/main" val="25075974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Jesus and Parables</a:t>
            </a:r>
            <a:endParaRPr lang="en-US" dirty="0"/>
          </a:p>
        </p:txBody>
      </p:sp>
      <p:sp>
        <p:nvSpPr>
          <p:cNvPr id="3" name="Content Placeholder 2"/>
          <p:cNvSpPr>
            <a:spLocks noGrp="1"/>
          </p:cNvSpPr>
          <p:nvPr>
            <p:ph idx="1"/>
          </p:nvPr>
        </p:nvSpPr>
        <p:spPr/>
        <p:txBody>
          <a:bodyPr/>
          <a:lstStyle/>
          <a:p>
            <a:r>
              <a:rPr lang="en-US" b="1" dirty="0" smtClean="0"/>
              <a:t>Matthew 13:10-11 </a:t>
            </a:r>
            <a:r>
              <a:rPr lang="en-US" dirty="0"/>
              <a:t>And the disciples came and said to Him, “Why do You speak to them in parables</a:t>
            </a:r>
            <a:r>
              <a:rPr lang="en-US" dirty="0" smtClean="0"/>
              <a:t>?” </a:t>
            </a:r>
            <a:r>
              <a:rPr lang="en-US" b="1" baseline="30000" dirty="0" smtClean="0"/>
              <a:t>11</a:t>
            </a:r>
            <a:r>
              <a:rPr lang="en-US" b="1" baseline="30000" dirty="0"/>
              <a:t> </a:t>
            </a:r>
            <a:r>
              <a:rPr lang="en-US" dirty="0"/>
              <a:t>He answered and said to them, “Because it has been given to you to know the mysteries of the kingdom of heaven, but to them it has not been given.</a:t>
            </a:r>
          </a:p>
          <a:p>
            <a:endParaRPr lang="en-US" dirty="0"/>
          </a:p>
        </p:txBody>
      </p:sp>
    </p:spTree>
    <p:extLst>
      <p:ext uri="{BB962C8B-B14F-4D97-AF65-F5344CB8AC3E}">
        <p14:creationId xmlns:p14="http://schemas.microsoft.com/office/powerpoint/2010/main" val="13672702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Mother May I</a:t>
            </a:r>
            <a:endParaRPr lang="en-US" dirty="0"/>
          </a:p>
        </p:txBody>
      </p:sp>
      <p:sp>
        <p:nvSpPr>
          <p:cNvPr id="3" name="Content Placeholder 2"/>
          <p:cNvSpPr>
            <a:spLocks noGrp="1"/>
          </p:cNvSpPr>
          <p:nvPr>
            <p:ph idx="1"/>
          </p:nvPr>
        </p:nvSpPr>
        <p:spPr/>
        <p:txBody>
          <a:bodyPr/>
          <a:lstStyle/>
          <a:p>
            <a:r>
              <a:rPr lang="en-US" b="1" dirty="0"/>
              <a:t>John 14:23</a:t>
            </a:r>
            <a:r>
              <a:rPr lang="en-US" dirty="0"/>
              <a:t>- Jesus replied, “Anyone who loves me will obey my teaching. My father will love them and we will come to them and make our home with them.</a:t>
            </a:r>
          </a:p>
          <a:p>
            <a:r>
              <a:rPr lang="en-US" b="1" dirty="0"/>
              <a:t>Deuteronomy 28:1</a:t>
            </a:r>
            <a:r>
              <a:rPr lang="en-US" dirty="0"/>
              <a:t>- If you fully obey the Lord your God and carefully follow all His commands I give you today, the Lord your God will set you high </a:t>
            </a:r>
            <a:r>
              <a:rPr lang="en-US" dirty="0" smtClean="0"/>
              <a:t>above </a:t>
            </a:r>
            <a:r>
              <a:rPr lang="en-US" dirty="0"/>
              <a:t>all the nations of the earth</a:t>
            </a:r>
            <a:r>
              <a:rPr lang="en-US" dirty="0" smtClean="0"/>
              <a:t>.</a:t>
            </a:r>
          </a:p>
          <a:p>
            <a:r>
              <a:rPr lang="en-US" b="1" dirty="0"/>
              <a:t>Exodus 19:5</a:t>
            </a:r>
            <a:r>
              <a:rPr lang="en-US" dirty="0"/>
              <a:t>- Now then if you will indeed obey my voice and keep my covenant, then you shall be my own possession among all the peoples for all earth is mine.</a:t>
            </a:r>
          </a:p>
          <a:p>
            <a:pPr marL="0" indent="0">
              <a:buNone/>
            </a:pPr>
            <a:endParaRPr lang="en-US" dirty="0"/>
          </a:p>
        </p:txBody>
      </p:sp>
    </p:spTree>
    <p:extLst>
      <p:ext uri="{BB962C8B-B14F-4D97-AF65-F5344CB8AC3E}">
        <p14:creationId xmlns:p14="http://schemas.microsoft.com/office/powerpoint/2010/main" val="11134724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Turkey Feathers</a:t>
            </a:r>
            <a:endParaRPr lang="en-US" dirty="0"/>
          </a:p>
        </p:txBody>
      </p:sp>
      <p:sp>
        <p:nvSpPr>
          <p:cNvPr id="3" name="Content Placeholder 2"/>
          <p:cNvSpPr>
            <a:spLocks noGrp="1"/>
          </p:cNvSpPr>
          <p:nvPr>
            <p:ph idx="1"/>
          </p:nvPr>
        </p:nvSpPr>
        <p:spPr/>
        <p:txBody>
          <a:bodyPr/>
          <a:lstStyle/>
          <a:p>
            <a:r>
              <a:rPr lang="en-US" b="1" dirty="0"/>
              <a:t>1 Peter 5:8-9</a:t>
            </a:r>
            <a:r>
              <a:rPr lang="en-US" dirty="0"/>
              <a:t>- Be sober-minded; be watchful. Your adversary the devil prowls around like a roaring lion, seeking someone to devour. Resist him, firm in your faith, knowing that the same kinds of suffering are being experienced by your brotherhood throughout the world.</a:t>
            </a:r>
          </a:p>
          <a:p>
            <a:r>
              <a:rPr lang="en-US" b="1" dirty="0"/>
              <a:t>John 10:10</a:t>
            </a:r>
            <a:r>
              <a:rPr lang="en-US" dirty="0"/>
              <a:t> The thief comes only to steal and kill and destroy. I came that they may have life and have it abundantly.</a:t>
            </a:r>
          </a:p>
          <a:p>
            <a:r>
              <a:rPr lang="en-US" b="1" dirty="0"/>
              <a:t>2 Corinthians 11:14 </a:t>
            </a:r>
            <a:r>
              <a:rPr lang="en-US" dirty="0"/>
              <a:t>And no wonder, for even Satan disguises himself as an angel of light.</a:t>
            </a:r>
          </a:p>
          <a:p>
            <a:r>
              <a:rPr lang="en-US" b="1" dirty="0"/>
              <a:t>Revelation 20:10</a:t>
            </a:r>
            <a:r>
              <a:rPr lang="en-US" dirty="0"/>
              <a:t> And the devil who had deceived them was thrown into the lake of fire and sulfur where the beast and the false prophet were, and they will be tormented day and night forever and ever.  </a:t>
            </a:r>
          </a:p>
          <a:p>
            <a:endParaRPr lang="en-US" dirty="0"/>
          </a:p>
        </p:txBody>
      </p:sp>
    </p:spTree>
    <p:extLst>
      <p:ext uri="{BB962C8B-B14F-4D97-AF65-F5344CB8AC3E}">
        <p14:creationId xmlns:p14="http://schemas.microsoft.com/office/powerpoint/2010/main" val="2321270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Freeze Tag</a:t>
            </a:r>
            <a:endParaRPr lang="en-US" dirty="0"/>
          </a:p>
        </p:txBody>
      </p:sp>
      <p:sp>
        <p:nvSpPr>
          <p:cNvPr id="3" name="Content Placeholder 2"/>
          <p:cNvSpPr>
            <a:spLocks noGrp="1"/>
          </p:cNvSpPr>
          <p:nvPr>
            <p:ph idx="1"/>
          </p:nvPr>
        </p:nvSpPr>
        <p:spPr/>
        <p:txBody>
          <a:bodyPr/>
          <a:lstStyle/>
          <a:p>
            <a:r>
              <a:rPr lang="en-US" b="1" dirty="0"/>
              <a:t>Philippians 2:4</a:t>
            </a:r>
            <a:r>
              <a:rPr lang="en-US" dirty="0"/>
              <a:t> Let each of you look not only to his own interests, but also to the interests of others.</a:t>
            </a:r>
          </a:p>
          <a:p>
            <a:r>
              <a:rPr lang="en-US" b="1" dirty="0"/>
              <a:t>1 John 3:17</a:t>
            </a:r>
            <a:r>
              <a:rPr lang="en-US" dirty="0"/>
              <a:t>  But if anyone has the world's goods and sees his brother in need, yet closes his heart against him, how does God's love abide in him?</a:t>
            </a:r>
          </a:p>
          <a:p>
            <a:r>
              <a:rPr lang="en-US" b="1" dirty="0"/>
              <a:t>Galatians 6:2</a:t>
            </a:r>
            <a:r>
              <a:rPr lang="en-US" dirty="0"/>
              <a:t> Bear one another's burdens, and so fulfill the law of Christ.</a:t>
            </a:r>
          </a:p>
          <a:p>
            <a:r>
              <a:rPr lang="en-US" b="1" dirty="0"/>
              <a:t>Romans 15:1</a:t>
            </a:r>
            <a:r>
              <a:rPr lang="en-US" dirty="0"/>
              <a:t> We who are strong have an obligation to bear with the failings of the weak, and not to please ourselves.</a:t>
            </a:r>
          </a:p>
          <a:p>
            <a:r>
              <a:rPr lang="en-US" b="1" dirty="0"/>
              <a:t>John 15:13</a:t>
            </a:r>
            <a:r>
              <a:rPr lang="en-US" dirty="0"/>
              <a:t> Greater love has no one than this, that someone lay down his life for his friends. </a:t>
            </a:r>
          </a:p>
          <a:p>
            <a:endParaRPr lang="en-US" dirty="0"/>
          </a:p>
        </p:txBody>
      </p:sp>
    </p:spTree>
    <p:extLst>
      <p:ext uri="{BB962C8B-B14F-4D97-AF65-F5344CB8AC3E}">
        <p14:creationId xmlns:p14="http://schemas.microsoft.com/office/powerpoint/2010/main" val="24668012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Red Rover Red Rover</a:t>
            </a:r>
            <a:endParaRPr lang="en-US" dirty="0"/>
          </a:p>
        </p:txBody>
      </p:sp>
      <p:sp>
        <p:nvSpPr>
          <p:cNvPr id="3" name="Content Placeholder 2"/>
          <p:cNvSpPr>
            <a:spLocks noGrp="1"/>
          </p:cNvSpPr>
          <p:nvPr>
            <p:ph idx="1"/>
          </p:nvPr>
        </p:nvSpPr>
        <p:spPr/>
        <p:txBody>
          <a:bodyPr>
            <a:normAutofit lnSpcReduction="10000"/>
          </a:bodyPr>
          <a:lstStyle/>
          <a:p>
            <a:r>
              <a:rPr lang="en-US" b="1" dirty="0"/>
              <a:t>Romans 7:24-25</a:t>
            </a:r>
            <a:r>
              <a:rPr lang="en-US" dirty="0"/>
              <a:t> O wretched man that I am! Who will deliver me from this body of death? I thank God — through Jesus Christ our Lord! So then, with the mind I myself serve the law of God, but with the flesh the law of sin</a:t>
            </a:r>
          </a:p>
          <a:p>
            <a:r>
              <a:rPr lang="en-US" b="1" dirty="0"/>
              <a:t>Galatians 5:16</a:t>
            </a:r>
            <a:r>
              <a:rPr lang="en-US" dirty="0"/>
              <a:t> “But I say, walk by the Spirit, and you shall not fulfill the lust of the flesh.” </a:t>
            </a:r>
          </a:p>
          <a:p>
            <a:r>
              <a:rPr lang="en-US" b="1" dirty="0"/>
              <a:t>John 8:31-34</a:t>
            </a:r>
            <a:r>
              <a:rPr lang="en-US" dirty="0"/>
              <a:t>  Then Jesus said to those Jews who believed Him, “If you abide in My word, you are My disciples indeed.  32 And you shall know the truth, and the truth shall make you free.” 33 They answered Him, “We are Abraham’s descendants, and have never been in bondage to anyone. How can You say, ‘You will be made free’?” 34 Jesus answered them, “Most assuredly, I say to you, whoever commits sin is a slave of sin.  </a:t>
            </a:r>
          </a:p>
          <a:p>
            <a:endParaRPr lang="en-US" dirty="0"/>
          </a:p>
        </p:txBody>
      </p:sp>
    </p:spTree>
    <p:extLst>
      <p:ext uri="{BB962C8B-B14F-4D97-AF65-F5344CB8AC3E}">
        <p14:creationId xmlns:p14="http://schemas.microsoft.com/office/powerpoint/2010/main" val="35190281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Red Rover Red Rover</a:t>
            </a:r>
            <a:endParaRPr lang="en-US" dirty="0"/>
          </a:p>
        </p:txBody>
      </p:sp>
      <p:sp>
        <p:nvSpPr>
          <p:cNvPr id="3" name="Content Placeholder 2"/>
          <p:cNvSpPr>
            <a:spLocks noGrp="1"/>
          </p:cNvSpPr>
          <p:nvPr>
            <p:ph idx="1"/>
          </p:nvPr>
        </p:nvSpPr>
        <p:spPr/>
        <p:txBody>
          <a:bodyPr/>
          <a:lstStyle/>
          <a:p>
            <a:r>
              <a:rPr lang="en-US" b="1" dirty="0"/>
              <a:t>Proverbs 27:17</a:t>
            </a:r>
            <a:r>
              <a:rPr lang="en-US" dirty="0"/>
              <a:t> Iron sharpens iron, and one man sharpens another.</a:t>
            </a:r>
          </a:p>
          <a:p>
            <a:r>
              <a:rPr lang="en-US" b="1" dirty="0"/>
              <a:t>3 John 1:8</a:t>
            </a:r>
            <a:r>
              <a:rPr lang="en-US" dirty="0"/>
              <a:t>  Therefore we ought to support people like these, that we may be fellow workers for the truth.</a:t>
            </a:r>
          </a:p>
          <a:p>
            <a:r>
              <a:rPr lang="en-US" b="1" dirty="0"/>
              <a:t>Philippians 1:3-5</a:t>
            </a:r>
            <a:r>
              <a:rPr lang="en-US" dirty="0"/>
              <a:t> I thank my God in all my remembrance of you, 4 always in every prayer of mine for you all making my prayer with joy, 5 because of your partnership in the gospel from the first day until </a:t>
            </a:r>
            <a:r>
              <a:rPr lang="en-US" dirty="0" smtClean="0"/>
              <a:t>now</a:t>
            </a:r>
            <a:endParaRPr lang="en-US" dirty="0"/>
          </a:p>
          <a:p>
            <a:endParaRPr lang="en-US" dirty="0"/>
          </a:p>
        </p:txBody>
      </p:sp>
    </p:spTree>
    <p:extLst>
      <p:ext uri="{BB962C8B-B14F-4D97-AF65-F5344CB8AC3E}">
        <p14:creationId xmlns:p14="http://schemas.microsoft.com/office/powerpoint/2010/main" val="34535200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8</TotalTime>
  <Words>640</Words>
  <Application>Microsoft Office PowerPoint</Application>
  <PresentationFormat>Widescreen</PresentationFormat>
  <Paragraphs>26</Paragraphs>
  <Slides>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Century Gothic</vt:lpstr>
      <vt:lpstr>Wingdings 3</vt:lpstr>
      <vt:lpstr>Ion</vt:lpstr>
      <vt:lpstr>Lessons From The Playground</vt:lpstr>
      <vt:lpstr>Jesus and Parables</vt:lpstr>
      <vt:lpstr>Mother May I</vt:lpstr>
      <vt:lpstr>Turkey Feathers</vt:lpstr>
      <vt:lpstr>Freeze Tag</vt:lpstr>
      <vt:lpstr>Red Rover Red Rover</vt:lpstr>
      <vt:lpstr>Red Rover Red Rover</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Lessons From The Playground</dc:title>
  <dc:creator>Youngblood, Stephen M II CTR/SAIC</dc:creator>
  <cp:lastModifiedBy>Youngblood, Stephen M II CTR/SAIC</cp:lastModifiedBy>
  <cp:revision>1</cp:revision>
  <dcterms:created xsi:type="dcterms:W3CDTF">2018-05-05T14:32:44Z</dcterms:created>
  <dcterms:modified xsi:type="dcterms:W3CDTF">2018-05-05T14:40:49Z</dcterms:modified>
</cp:coreProperties>
</file>