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5" r:id="rId4"/>
    <p:sldId id="262" r:id="rId5"/>
    <p:sldId id="266" r:id="rId6"/>
    <p:sldId id="267" r:id="rId7"/>
    <p:sldId id="268" r:id="rId8"/>
    <p:sldId id="269" r:id="rId9"/>
    <p:sldId id="270" r:id="rId10"/>
    <p:sldId id="271" r:id="rId11"/>
    <p:sldId id="272" r:id="rId12"/>
    <p:sldId id="273" r:id="rId13"/>
    <p:sldId id="274" r:id="rId14"/>
    <p:sldId id="275" r:id="rId15"/>
    <p:sldId id="281" r:id="rId16"/>
    <p:sldId id="282" r:id="rId17"/>
    <p:sldId id="276" r:id="rId18"/>
    <p:sldId id="277" r:id="rId19"/>
    <p:sldId id="278" r:id="rId20"/>
    <p:sldId id="279" r:id="rId21"/>
    <p:sldId id="283" r:id="rId22"/>
    <p:sldId id="284" r:id="rId23"/>
    <p:sldId id="285" r:id="rId24"/>
    <p:sldId id="280" r:id="rId25"/>
    <p:sldId id="286"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81619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80243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246664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520365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462594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845084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3000650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82B59F-0EE4-497E-8073-7BE8A5830E81}" type="datetimeFigureOut">
              <a:rPr lang="en-US" smtClean="0"/>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512735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82B59F-0EE4-497E-8073-7BE8A5830E81}" type="datetimeFigureOut">
              <a:rPr lang="en-US" smtClean="0"/>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526347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2B59F-0EE4-497E-8073-7BE8A5830E81}" type="datetimeFigureOut">
              <a:rPr lang="en-US" smtClean="0"/>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720191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54343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07274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618625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927652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280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82B59F-0EE4-497E-8073-7BE8A5830E81}"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7663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3540840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82B59F-0EE4-497E-8073-7BE8A5830E81}" type="datetimeFigureOut">
              <a:rPr lang="en-US" smtClean="0"/>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376090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82B59F-0EE4-497E-8073-7BE8A5830E81}" type="datetimeFigureOut">
              <a:rPr lang="en-US" smtClean="0"/>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211489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2B59F-0EE4-497E-8073-7BE8A5830E81}" type="datetimeFigureOut">
              <a:rPr lang="en-US" smtClean="0"/>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16862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76092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82B59F-0EE4-497E-8073-7BE8A5830E81}"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2FEA6-BF73-449B-9B79-E9A689C0DDCF}" type="slidenum">
              <a:rPr lang="en-US" smtClean="0"/>
              <a:t>‹#›</a:t>
            </a:fld>
            <a:endParaRPr lang="en-US"/>
          </a:p>
        </p:txBody>
      </p:sp>
    </p:spTree>
    <p:extLst>
      <p:ext uri="{BB962C8B-B14F-4D97-AF65-F5344CB8AC3E}">
        <p14:creationId xmlns:p14="http://schemas.microsoft.com/office/powerpoint/2010/main" val="181925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2B59F-0EE4-497E-8073-7BE8A5830E81}" type="datetimeFigureOut">
              <a:rPr lang="en-US" smtClean="0"/>
              <a:t>6/13/2018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FEA6-BF73-449B-9B79-E9A689C0DDCF}" type="slidenum">
              <a:rPr lang="en-US" smtClean="0"/>
              <a:t>‹#›</a:t>
            </a:fld>
            <a:endParaRPr lang="en-US"/>
          </a:p>
        </p:txBody>
      </p:sp>
    </p:spTree>
    <p:extLst>
      <p:ext uri="{BB962C8B-B14F-4D97-AF65-F5344CB8AC3E}">
        <p14:creationId xmlns:p14="http://schemas.microsoft.com/office/powerpoint/2010/main" val="5915940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2B59F-0EE4-497E-8073-7BE8A5830E81}" type="datetimeFigureOut">
              <a:rPr lang="en-US" smtClean="0"/>
              <a:t>6/13/2018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FEA6-BF73-449B-9B79-E9A689C0DDCF}" type="slidenum">
              <a:rPr lang="en-US" smtClean="0"/>
              <a:t>‹#›</a:t>
            </a:fld>
            <a:endParaRPr lang="en-US"/>
          </a:p>
        </p:txBody>
      </p:sp>
    </p:spTree>
    <p:extLst>
      <p:ext uri="{BB962C8B-B14F-4D97-AF65-F5344CB8AC3E}">
        <p14:creationId xmlns:p14="http://schemas.microsoft.com/office/powerpoint/2010/main" val="15323803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E880-0AE2-49FB-82FA-8A922FB3B1F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A8BBE7A-4777-44C5-B435-F5A253D8BF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629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peacemakers</a:t>
            </a:r>
          </a:p>
          <a:p>
            <a:pPr marL="0" indent="0" algn="ctr">
              <a:buNone/>
            </a:pPr>
            <a:r>
              <a:rPr lang="en-US" sz="3200" dirty="0">
                <a:solidFill>
                  <a:srgbClr val="FFFF00"/>
                </a:solidFill>
              </a:rPr>
              <a:t>Matthew 5:9</a:t>
            </a:r>
            <a:endParaRPr lang="en-US" sz="3200" dirty="0">
              <a:solidFill>
                <a:schemeClr val="bg1"/>
              </a:solidFill>
            </a:endParaRPr>
          </a:p>
          <a:p>
            <a:pPr marL="0" indent="0" algn="ctr">
              <a:buNone/>
            </a:pPr>
            <a:r>
              <a:rPr lang="en-US" sz="3200" dirty="0">
                <a:solidFill>
                  <a:schemeClr val="bg1"/>
                </a:solidFill>
              </a:rPr>
              <a:t>"Blessed are the peacemakers, for they shall be </a:t>
            </a:r>
          </a:p>
          <a:p>
            <a:pPr marL="0" indent="0" algn="ctr">
              <a:buNone/>
            </a:pPr>
            <a:r>
              <a:rPr lang="en-US" sz="3200" dirty="0">
                <a:solidFill>
                  <a:schemeClr val="bg1"/>
                </a:solidFill>
              </a:rPr>
              <a:t>called sons of God.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5687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Peacemaker – </a:t>
            </a:r>
            <a:r>
              <a:rPr lang="en-US" sz="3200" dirty="0" err="1">
                <a:solidFill>
                  <a:schemeClr val="bg1"/>
                </a:solidFill>
              </a:rPr>
              <a:t>eirenopoyos</a:t>
            </a:r>
            <a:endParaRPr lang="en-US" sz="3200" dirty="0">
              <a:solidFill>
                <a:schemeClr val="bg1"/>
              </a:solidFill>
            </a:endParaRPr>
          </a:p>
          <a:p>
            <a:pPr marL="0" indent="0" algn="ctr">
              <a:buNone/>
            </a:pPr>
            <a:r>
              <a:rPr lang="en-US" sz="3200" dirty="0" err="1">
                <a:solidFill>
                  <a:schemeClr val="bg1"/>
                </a:solidFill>
              </a:rPr>
              <a:t>Pacificatory</a:t>
            </a:r>
            <a:r>
              <a:rPr lang="en-US" sz="3200" dirty="0">
                <a:solidFill>
                  <a:schemeClr val="bg1"/>
                </a:solidFill>
              </a:rPr>
              <a:t>, peaceable, peacemaker – Strong</a:t>
            </a:r>
          </a:p>
          <a:p>
            <a:pPr marL="0" indent="0" algn="ctr">
              <a:buNone/>
            </a:pPr>
            <a:r>
              <a:rPr lang="en-US" sz="3200" dirty="0">
                <a:solidFill>
                  <a:schemeClr val="bg1"/>
                </a:solidFill>
              </a:rPr>
              <a:t>Signifying peace, peace-making – W.E. Vine</a:t>
            </a:r>
          </a:p>
          <a:p>
            <a:pPr marL="0" indent="0" algn="ctr">
              <a:buNone/>
            </a:pPr>
            <a:r>
              <a:rPr lang="en-US" sz="3200" dirty="0">
                <a:solidFill>
                  <a:schemeClr val="bg1"/>
                </a:solidFill>
              </a:rPr>
              <a:t>Peace – </a:t>
            </a:r>
          </a:p>
          <a:p>
            <a:pPr marL="0" indent="0" algn="ctr">
              <a:buNone/>
            </a:pPr>
            <a:r>
              <a:rPr lang="en-US" sz="3200" dirty="0">
                <a:solidFill>
                  <a:schemeClr val="bg1"/>
                </a:solidFill>
              </a:rPr>
              <a:t>Describes serenity, tranquility or contentment. Our English word has a negative connotation - free from trouble.</a:t>
            </a:r>
          </a:p>
          <a:p>
            <a:pPr marL="0" indent="0" algn="ctr">
              <a:buNone/>
            </a:pPr>
            <a:endParaRPr lang="en-US" sz="3200" dirty="0">
              <a:solidFill>
                <a:schemeClr val="bg1"/>
              </a:solidFill>
            </a:endParaRPr>
          </a:p>
          <a:p>
            <a:pPr marL="0" indent="0" algn="ctr">
              <a:buNone/>
            </a:pPr>
            <a:r>
              <a:rPr lang="en-US" sz="3200" dirty="0">
                <a:solidFill>
                  <a:schemeClr val="bg1"/>
                </a:solidFill>
              </a:rPr>
              <a:t>All of Paul’s epistles open with a desire  for peace </a:t>
            </a:r>
          </a:p>
          <a:p>
            <a:pPr marL="0" indent="0" algn="ctr">
              <a:buNone/>
            </a:pPr>
            <a:r>
              <a:rPr lang="en-US" sz="3200" dirty="0">
                <a:solidFill>
                  <a:schemeClr val="bg1"/>
                </a:solidFill>
              </a:rPr>
              <a:t>for his readers.</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12955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The greatest example of a peacemaker is our Lord</a:t>
            </a:r>
          </a:p>
          <a:p>
            <a:pPr marL="0" indent="0" algn="ctr">
              <a:buNone/>
            </a:pPr>
            <a:r>
              <a:rPr lang="en-US" sz="3200" dirty="0">
                <a:solidFill>
                  <a:srgbClr val="FFFF00"/>
                </a:solidFill>
              </a:rPr>
              <a:t>Ephesians 2:14-17</a:t>
            </a:r>
          </a:p>
          <a:p>
            <a:pPr marL="0" indent="0" algn="ctr">
              <a:buNone/>
            </a:pPr>
            <a:r>
              <a:rPr lang="en-US" sz="3200" dirty="0">
                <a:solidFill>
                  <a:schemeClr val="bg1"/>
                </a:solidFill>
              </a:rPr>
              <a:t>For He Himself is our peace, who made both groups into one and broke down the barrier of the dividing wall, by abolishing in His flesh the enmity, which is  the Law of commandments contained in ordinances, so that in Himself He might make the two into one new man, thus establishing peace, and might reconcile them both in one body to God through the cross, by it having put to death the enmity.  AND HE CAME AND PREACHED PEACE TO YOU WHO WERE FAR AWAY, AND PEACE TO THOSE WHO WERE NEAR;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20850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How can we obtain true peace?</a:t>
            </a:r>
          </a:p>
          <a:p>
            <a:pPr marL="0" indent="0" algn="ctr">
              <a:buNone/>
            </a:pPr>
            <a:r>
              <a:rPr lang="en-US" sz="3200" dirty="0">
                <a:solidFill>
                  <a:schemeClr val="bg1"/>
                </a:solidFill>
              </a:rPr>
              <a:t>Peace is found only in Jesus</a:t>
            </a:r>
          </a:p>
          <a:p>
            <a:pPr marL="0" indent="0" algn="ctr">
              <a:buNone/>
            </a:pPr>
            <a:r>
              <a:rPr lang="en-US" sz="3200" dirty="0">
                <a:solidFill>
                  <a:srgbClr val="FFFF00"/>
                </a:solidFill>
              </a:rPr>
              <a:t>John 16:32-33</a:t>
            </a:r>
          </a:p>
          <a:p>
            <a:pPr marL="0" indent="0" algn="ctr">
              <a:buNone/>
            </a:pPr>
            <a:r>
              <a:rPr lang="en-US" sz="3200" dirty="0">
                <a:solidFill>
                  <a:schemeClr val="bg1"/>
                </a:solidFill>
              </a:rPr>
              <a:t>"Behold, an hour is coming, and has already come, for you to be scattered, each to his own home, and to leave Me alone; and yet  I am not alone, because the Father is with Me.  These things I have spoken to you, so that in Me you may have peace. In the world you have tribulation, but take courage; I have overcome the world."</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251785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How can we obtain true peace?</a:t>
            </a:r>
          </a:p>
          <a:p>
            <a:pPr marL="0" indent="0" algn="ctr">
              <a:buNone/>
            </a:pPr>
            <a:r>
              <a:rPr lang="en-US" sz="3200" dirty="0">
                <a:solidFill>
                  <a:schemeClr val="bg1"/>
                </a:solidFill>
              </a:rPr>
              <a:t>Peace is found in being justified</a:t>
            </a:r>
          </a:p>
          <a:p>
            <a:pPr marL="0" indent="0" algn="ctr">
              <a:buNone/>
            </a:pPr>
            <a:r>
              <a:rPr lang="en-US" sz="3200" dirty="0">
                <a:solidFill>
                  <a:srgbClr val="FFFF00"/>
                </a:solidFill>
              </a:rPr>
              <a:t>Romans 5:1</a:t>
            </a:r>
          </a:p>
          <a:p>
            <a:pPr marL="0" indent="0" algn="ctr">
              <a:buNone/>
            </a:pPr>
            <a:r>
              <a:rPr lang="en-US" sz="3200" dirty="0">
                <a:solidFill>
                  <a:schemeClr val="bg1"/>
                </a:solidFill>
              </a:rPr>
              <a:t>Therefore, having been justified by faith, we have peace with God through our Lord Jesus Christ,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55536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How can we obtain true peace?</a:t>
            </a:r>
          </a:p>
          <a:p>
            <a:pPr marL="0" indent="0" algn="ctr">
              <a:buNone/>
            </a:pPr>
            <a:r>
              <a:rPr lang="en-US" sz="3200" dirty="0">
                <a:solidFill>
                  <a:schemeClr val="bg1"/>
                </a:solidFill>
              </a:rPr>
              <a:t>Peace is found by being spiritually minded</a:t>
            </a:r>
          </a:p>
          <a:p>
            <a:pPr marL="0" indent="0" algn="ctr">
              <a:buNone/>
            </a:pPr>
            <a:r>
              <a:rPr lang="en-US" sz="3200" dirty="0">
                <a:solidFill>
                  <a:srgbClr val="FFFF00"/>
                </a:solidFill>
              </a:rPr>
              <a:t>Romans 8:6-8</a:t>
            </a:r>
          </a:p>
          <a:p>
            <a:pPr marL="0" indent="0" algn="ctr">
              <a:buNone/>
            </a:pPr>
            <a:r>
              <a:rPr lang="en-US" sz="3200" dirty="0">
                <a:solidFill>
                  <a:schemeClr val="bg1"/>
                </a:solidFill>
              </a:rPr>
              <a:t>For the mind set on the flesh is death, but the mind set on the Spirit is life and peace, because the mind set on the flesh is hostile toward God; for it does not subject itself to the law of God, for it is not even able to do so, and those who are in the flesh cannot please God.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777925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Peace must be pursued</a:t>
            </a:r>
          </a:p>
          <a:p>
            <a:pPr marL="0" indent="0" algn="ctr">
              <a:buNone/>
            </a:pPr>
            <a:r>
              <a:rPr lang="en-US" sz="3200" dirty="0">
                <a:solidFill>
                  <a:srgbClr val="FFFF00"/>
                </a:solidFill>
              </a:rPr>
              <a:t>1 Peter 3:10-11</a:t>
            </a:r>
          </a:p>
          <a:p>
            <a:pPr marL="0" indent="0" algn="ctr">
              <a:buNone/>
            </a:pPr>
            <a:r>
              <a:rPr lang="en-US" sz="3200" dirty="0">
                <a:solidFill>
                  <a:schemeClr val="bg1"/>
                </a:solidFill>
              </a:rPr>
              <a:t>For,</a:t>
            </a:r>
          </a:p>
          <a:p>
            <a:pPr marL="0" indent="0">
              <a:buNone/>
            </a:pPr>
            <a:r>
              <a:rPr lang="en-US" sz="3200" dirty="0">
                <a:solidFill>
                  <a:schemeClr val="bg1"/>
                </a:solidFill>
              </a:rPr>
              <a:t>"THE ONE WHO DESIRES LIFE, TO LOVE AND SEE GOOD DAYS,</a:t>
            </a:r>
          </a:p>
          <a:p>
            <a:pPr marL="0" indent="0">
              <a:buNone/>
            </a:pPr>
            <a:r>
              <a:rPr lang="en-US" sz="3200" dirty="0">
                <a:solidFill>
                  <a:schemeClr val="bg1"/>
                </a:solidFill>
              </a:rPr>
              <a:t>MUST KEEP HIS TONGUE FROM EVIL AND HIS LIPS FROM SPEAKING DECEIT. </a:t>
            </a:r>
          </a:p>
          <a:p>
            <a:pPr marL="0" indent="0">
              <a:buNone/>
            </a:pPr>
            <a:r>
              <a:rPr lang="en-US" sz="3200" dirty="0">
                <a:solidFill>
                  <a:schemeClr val="bg1"/>
                </a:solidFill>
              </a:rPr>
              <a:t>HE MUST TURN AWAY FROM EVIL AND DO GOOD;</a:t>
            </a:r>
          </a:p>
          <a:p>
            <a:pPr marL="0" indent="0">
              <a:buNone/>
            </a:pPr>
            <a:r>
              <a:rPr lang="en-US" sz="3200" dirty="0">
                <a:solidFill>
                  <a:schemeClr val="bg1"/>
                </a:solidFill>
              </a:rPr>
              <a:t>HE MUST SEEK PEACE AND PURSUE IT.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746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Peace must be a part of our everyday life</a:t>
            </a:r>
          </a:p>
          <a:p>
            <a:pPr marL="0" indent="0" algn="ctr">
              <a:buNone/>
            </a:pPr>
            <a:r>
              <a:rPr lang="en-US" sz="3200" dirty="0">
                <a:solidFill>
                  <a:srgbClr val="FFFF00"/>
                </a:solidFill>
              </a:rPr>
              <a:t>1 Thessalonians 5:12-13</a:t>
            </a:r>
          </a:p>
          <a:p>
            <a:pPr marL="0" indent="0" algn="ctr">
              <a:buNone/>
            </a:pPr>
            <a:r>
              <a:rPr lang="en-US" sz="3200" dirty="0">
                <a:solidFill>
                  <a:schemeClr val="bg1"/>
                </a:solidFill>
              </a:rPr>
              <a:t>But we request of you, brethren, that you appreciate those who diligently labor among you, and have charge over you in the Lord and give you instruction, and that you esteem them very highly in love because of their work. Live in peace with one another.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9504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We cannot have peace at any price</a:t>
            </a:r>
          </a:p>
          <a:p>
            <a:pPr marL="0" indent="0" algn="ctr">
              <a:buNone/>
            </a:pPr>
            <a:r>
              <a:rPr lang="en-US" sz="3200" dirty="0">
                <a:solidFill>
                  <a:srgbClr val="FFFF00"/>
                </a:solidFill>
              </a:rPr>
              <a:t>Romans 12:18</a:t>
            </a:r>
          </a:p>
          <a:p>
            <a:pPr marL="0" indent="0" algn="ctr">
              <a:buNone/>
            </a:pPr>
            <a:r>
              <a:rPr lang="en-US" sz="3200" dirty="0">
                <a:solidFill>
                  <a:schemeClr val="bg1"/>
                </a:solidFill>
              </a:rPr>
              <a:t>If possible, so far as it depends on you, be at </a:t>
            </a:r>
          </a:p>
          <a:p>
            <a:pPr marL="0" indent="0" algn="ctr">
              <a:buNone/>
            </a:pPr>
            <a:r>
              <a:rPr lang="en-US" sz="3200" dirty="0">
                <a:solidFill>
                  <a:schemeClr val="bg1"/>
                </a:solidFill>
              </a:rPr>
              <a:t>peace with all men.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730211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Things that destroy peace - Contentiousness </a:t>
            </a:r>
          </a:p>
          <a:p>
            <a:pPr marL="0" indent="0" algn="ctr">
              <a:buNone/>
            </a:pPr>
            <a:r>
              <a:rPr lang="en-US" sz="3200" dirty="0">
                <a:solidFill>
                  <a:srgbClr val="FFFF00"/>
                </a:solidFill>
              </a:rPr>
              <a:t>Ephesians 4:31-32</a:t>
            </a:r>
          </a:p>
          <a:p>
            <a:pPr marL="0" indent="0" algn="ctr">
              <a:buNone/>
            </a:pPr>
            <a:r>
              <a:rPr lang="en-US" sz="3200" dirty="0">
                <a:solidFill>
                  <a:schemeClr val="bg1"/>
                </a:solidFill>
              </a:rPr>
              <a:t>Let all bitterness and wrath and anger and clamor and slander be put away from you, along with all malice.  Be kind to one another, tender-hearted, forgiving each other, just as God in Christ also has forgiven you.</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55710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Things that destroy peace - Vengeance</a:t>
            </a:r>
          </a:p>
          <a:p>
            <a:pPr marL="0" indent="0" algn="ctr">
              <a:buNone/>
            </a:pPr>
            <a:r>
              <a:rPr lang="en-US" sz="3200" dirty="0">
                <a:solidFill>
                  <a:srgbClr val="FFFF00"/>
                </a:solidFill>
              </a:rPr>
              <a:t>Romans 12:19-20</a:t>
            </a:r>
          </a:p>
          <a:p>
            <a:pPr marL="0" indent="0" algn="ctr">
              <a:buNone/>
            </a:pPr>
            <a:r>
              <a:rPr lang="en-US" sz="3200" dirty="0">
                <a:solidFill>
                  <a:schemeClr val="bg1"/>
                </a:solidFill>
              </a:rPr>
              <a:t>Never take your own revenge, beloved, but leave room for the wrath of God, for it is written, "VENGEANCE IS MINE, I WILL REPAY," says the Lord. BUT IF YOUR ENEMY IS HUNGRY, FEED HIM, AND IF HE IS THIRSTY, GIVE HIM A DRINK; FOR IN SO DOING YOU WILL HEAP BURNING COALS ON HIS HEAD."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209431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Things that destroy peace - Uncontrollable tongue</a:t>
            </a:r>
          </a:p>
          <a:p>
            <a:pPr marL="0" indent="0" algn="ctr">
              <a:buNone/>
            </a:pPr>
            <a:r>
              <a:rPr lang="en-US" sz="3200" dirty="0">
                <a:solidFill>
                  <a:srgbClr val="FFFF00"/>
                </a:solidFill>
              </a:rPr>
              <a:t>James 1:19-20</a:t>
            </a:r>
          </a:p>
          <a:p>
            <a:pPr marL="0" indent="0" algn="ctr">
              <a:buNone/>
            </a:pPr>
            <a:r>
              <a:rPr lang="en-US" sz="3200" dirty="0">
                <a:solidFill>
                  <a:schemeClr val="bg1"/>
                </a:solidFill>
              </a:rPr>
              <a:t>This  you know, my beloved brethren. But everyone must be quick to hear, slow to speak and  slow to anger; for the anger of man does not achieve the righteousness of God.</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181109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Things that destroy peace - Foolish and ignorant speculations</a:t>
            </a:r>
          </a:p>
          <a:p>
            <a:pPr marL="0" indent="0" algn="ctr">
              <a:buNone/>
            </a:pPr>
            <a:r>
              <a:rPr lang="en-US" sz="3200" dirty="0">
                <a:solidFill>
                  <a:srgbClr val="FFFF00"/>
                </a:solidFill>
              </a:rPr>
              <a:t>2 Timothy 2:23</a:t>
            </a:r>
          </a:p>
          <a:p>
            <a:pPr marL="0" indent="0" algn="ctr">
              <a:buNone/>
            </a:pPr>
            <a:r>
              <a:rPr lang="en-US" sz="3200" dirty="0">
                <a:solidFill>
                  <a:schemeClr val="bg1"/>
                </a:solidFill>
              </a:rPr>
              <a:t>But refuse foolish and ignorant speculations, knowing that they produce quarrels.</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57793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For they shall be called the sons of God</a:t>
            </a:r>
          </a:p>
          <a:p>
            <a:pPr marL="0" indent="0" algn="ctr">
              <a:buNone/>
            </a:pPr>
            <a:r>
              <a:rPr lang="en-US" sz="3200" dirty="0">
                <a:solidFill>
                  <a:srgbClr val="FFFF00"/>
                </a:solidFill>
              </a:rPr>
              <a:t>Matthew 5:43-45</a:t>
            </a:r>
          </a:p>
          <a:p>
            <a:pPr marL="0" indent="0" algn="ctr">
              <a:buNone/>
            </a:pPr>
            <a:r>
              <a:rPr lang="en-US" sz="3200" dirty="0">
                <a:solidFill>
                  <a:schemeClr val="bg1"/>
                </a:solidFill>
              </a:rPr>
              <a:t>"You have heard that it was said, 'YOU SHALL LOVE YOUR NEIGHBOR  and hate your enemy.'  But I say to you, love your enemies and pray for those who persecute you, so that you may be sons of your Father who is in heaven; for He causes His sun to rise on the evil and the good, and sends rain on the righteous and the unrighteous.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272337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peacemakers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endParaRPr lang="en-US" sz="3200" dirty="0">
              <a:solidFill>
                <a:schemeClr val="bg1"/>
              </a:solidFill>
            </a:endParaRPr>
          </a:p>
          <a:p>
            <a:pPr marL="0" indent="0" algn="ctr">
              <a:buNone/>
            </a:pPr>
            <a:r>
              <a:rPr lang="en-US" sz="3200" dirty="0">
                <a:solidFill>
                  <a:srgbClr val="FFFF00"/>
                </a:solidFill>
              </a:rPr>
              <a:t>Hebrews 12:14</a:t>
            </a:r>
          </a:p>
          <a:p>
            <a:pPr marL="0" indent="0" algn="ctr">
              <a:buNone/>
            </a:pPr>
            <a:r>
              <a:rPr lang="en-US" sz="3200" dirty="0">
                <a:solidFill>
                  <a:schemeClr val="bg1"/>
                </a:solidFill>
              </a:rPr>
              <a:t> Pursue peace with all men, and the sanctification without which no one will see the Lord.</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155751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B273-C14B-4F3B-8BF5-76CD6D45F1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DCF529-02D9-431B-BE1F-5E638E7A25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1328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hunger and thirst</a:t>
            </a:r>
          </a:p>
          <a:p>
            <a:pPr marL="0" indent="0" algn="ctr">
              <a:buNone/>
            </a:pPr>
            <a:r>
              <a:rPr lang="en-US" sz="3200" dirty="0">
                <a:solidFill>
                  <a:srgbClr val="FFFF00"/>
                </a:solidFill>
              </a:rPr>
              <a:t>Matthew 5:6</a:t>
            </a:r>
            <a:r>
              <a:rPr lang="en-US" sz="3200" dirty="0">
                <a:solidFill>
                  <a:schemeClr val="bg1"/>
                </a:solidFill>
              </a:rPr>
              <a:t> </a:t>
            </a:r>
          </a:p>
          <a:p>
            <a:pPr marL="0" indent="0" algn="ctr">
              <a:buNone/>
            </a:pPr>
            <a:r>
              <a:rPr lang="en-US" sz="3200" dirty="0">
                <a:solidFill>
                  <a:schemeClr val="bg1"/>
                </a:solidFill>
              </a:rPr>
              <a:t>"Blessed are those who hunger and thirst for </a:t>
            </a:r>
          </a:p>
          <a:p>
            <a:pPr marL="0" indent="0" algn="ctr">
              <a:buNone/>
            </a:pPr>
            <a:r>
              <a:rPr lang="en-US" sz="3200" dirty="0">
                <a:solidFill>
                  <a:schemeClr val="bg1"/>
                </a:solidFill>
              </a:rPr>
              <a:t>righteousness, for they shall be satisfied.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4154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merciful</a:t>
            </a:r>
          </a:p>
          <a:p>
            <a:pPr marL="0" indent="0" algn="ctr">
              <a:buNone/>
            </a:pPr>
            <a:r>
              <a:rPr lang="en-US" sz="3200" dirty="0">
                <a:solidFill>
                  <a:srgbClr val="FFFF00"/>
                </a:solidFill>
              </a:rPr>
              <a:t>Matthew 5:7</a:t>
            </a:r>
          </a:p>
          <a:p>
            <a:pPr marL="0" indent="0" algn="ctr">
              <a:buNone/>
            </a:pPr>
            <a:r>
              <a:rPr lang="en-US" sz="3200" dirty="0">
                <a:solidFill>
                  <a:schemeClr val="bg1"/>
                </a:solidFill>
              </a:rPr>
              <a:t>"Blessed are the merciful, for they shall receive mercy.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6545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pure in heart</a:t>
            </a:r>
          </a:p>
          <a:p>
            <a:pPr marL="0" indent="0" algn="ctr">
              <a:buNone/>
            </a:pPr>
            <a:r>
              <a:rPr lang="en-US" sz="3200" dirty="0">
                <a:solidFill>
                  <a:srgbClr val="FFFF00"/>
                </a:solidFill>
              </a:rPr>
              <a:t>Matthew 5:8</a:t>
            </a:r>
          </a:p>
          <a:p>
            <a:pPr marL="0" indent="0" algn="ctr">
              <a:buNone/>
            </a:pPr>
            <a:r>
              <a:rPr lang="en-US" sz="3200" dirty="0">
                <a:solidFill>
                  <a:schemeClr val="bg1"/>
                </a:solidFill>
              </a:rPr>
              <a:t>"Blessed are the pure in heart, for they shall see God.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54083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1160</Words>
  <Application>Microsoft Office PowerPoint</Application>
  <PresentationFormat>Widescreen</PresentationFormat>
  <Paragraphs>123</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Blessed are the peacemakers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12</cp:revision>
  <dcterms:created xsi:type="dcterms:W3CDTF">2018-06-13T16:16:16Z</dcterms:created>
  <dcterms:modified xsi:type="dcterms:W3CDTF">2018-06-13T18:47:26Z</dcterms:modified>
</cp:coreProperties>
</file>