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9" r:id="rId4"/>
    <p:sldId id="260" r:id="rId5"/>
    <p:sldId id="261" r:id="rId6"/>
    <p:sldId id="256" r:id="rId7"/>
    <p:sldId id="258" r:id="rId8"/>
    <p:sldId id="262" r:id="rId9"/>
    <p:sldId id="263" r:id="rId10"/>
    <p:sldId id="264" r:id="rId11"/>
    <p:sldId id="268" r:id="rId12"/>
    <p:sldId id="265" r:id="rId13"/>
    <p:sldId id="266" r:id="rId14"/>
    <p:sldId id="267" r:id="rId15"/>
    <p:sldId id="277"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FFDF-41E7-4A2C-B233-3E3E8B73ED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BD2859-62CB-429E-ACD4-05F7690EDE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6F2F3E-B330-4C1C-8559-A891FAC0CB8C}"/>
              </a:ext>
            </a:extLst>
          </p:cNvPr>
          <p:cNvSpPr>
            <a:spLocks noGrp="1"/>
          </p:cNvSpPr>
          <p:nvPr>
            <p:ph type="dt" sz="half" idx="10"/>
          </p:nvPr>
        </p:nvSpPr>
        <p:spPr/>
        <p:txBody>
          <a:bodyPr/>
          <a:lstStyle/>
          <a:p>
            <a:fld id="{67425127-68AF-4D53-88A6-81155BA6182D}" type="datetimeFigureOut">
              <a:rPr lang="en-US" smtClean="0"/>
              <a:t>5/12/2018</a:t>
            </a:fld>
            <a:endParaRPr lang="en-US"/>
          </a:p>
        </p:txBody>
      </p:sp>
      <p:sp>
        <p:nvSpPr>
          <p:cNvPr id="5" name="Footer Placeholder 4">
            <a:extLst>
              <a:ext uri="{FF2B5EF4-FFF2-40B4-BE49-F238E27FC236}">
                <a16:creationId xmlns:a16="http://schemas.microsoft.com/office/drawing/2014/main" id="{23BA5802-2A72-4010-8F3B-3D43B8D4B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7F39A-1E94-4506-BCF3-62CC1ED9AF93}"/>
              </a:ext>
            </a:extLst>
          </p:cNvPr>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33440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0646-675F-4715-9AC0-980C355614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C9607B-E624-490A-AB63-FA4E91DCEC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8D2E7-DEB1-4BE3-AE05-BF353A9CAC49}"/>
              </a:ext>
            </a:extLst>
          </p:cNvPr>
          <p:cNvSpPr>
            <a:spLocks noGrp="1"/>
          </p:cNvSpPr>
          <p:nvPr>
            <p:ph type="dt" sz="half" idx="10"/>
          </p:nvPr>
        </p:nvSpPr>
        <p:spPr/>
        <p:txBody>
          <a:bodyPr/>
          <a:lstStyle/>
          <a:p>
            <a:fld id="{67425127-68AF-4D53-88A6-81155BA6182D}" type="datetimeFigureOut">
              <a:rPr lang="en-US" smtClean="0"/>
              <a:t>5/12/2018</a:t>
            </a:fld>
            <a:endParaRPr lang="en-US"/>
          </a:p>
        </p:txBody>
      </p:sp>
      <p:sp>
        <p:nvSpPr>
          <p:cNvPr id="5" name="Footer Placeholder 4">
            <a:extLst>
              <a:ext uri="{FF2B5EF4-FFF2-40B4-BE49-F238E27FC236}">
                <a16:creationId xmlns:a16="http://schemas.microsoft.com/office/drawing/2014/main" id="{41480E5B-282C-4BCA-B7F0-B63AC1F62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E8470-6023-4EE1-B2AE-4F42C574341C}"/>
              </a:ext>
            </a:extLst>
          </p:cNvPr>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151425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85F099-4E4B-4E3B-B8E7-02014D9C69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7B4B03-155E-4C2A-83D7-945B3E7869E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F6EC5-ACDF-4905-9B40-C9BC2432FBED}"/>
              </a:ext>
            </a:extLst>
          </p:cNvPr>
          <p:cNvSpPr>
            <a:spLocks noGrp="1"/>
          </p:cNvSpPr>
          <p:nvPr>
            <p:ph type="dt" sz="half" idx="10"/>
          </p:nvPr>
        </p:nvSpPr>
        <p:spPr/>
        <p:txBody>
          <a:bodyPr/>
          <a:lstStyle/>
          <a:p>
            <a:fld id="{67425127-68AF-4D53-88A6-81155BA6182D}" type="datetimeFigureOut">
              <a:rPr lang="en-US" smtClean="0"/>
              <a:t>5/12/2018</a:t>
            </a:fld>
            <a:endParaRPr lang="en-US"/>
          </a:p>
        </p:txBody>
      </p:sp>
      <p:sp>
        <p:nvSpPr>
          <p:cNvPr id="5" name="Footer Placeholder 4">
            <a:extLst>
              <a:ext uri="{FF2B5EF4-FFF2-40B4-BE49-F238E27FC236}">
                <a16:creationId xmlns:a16="http://schemas.microsoft.com/office/drawing/2014/main" id="{210F5BFF-E908-4641-9DF2-81BD84662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63CA8-E06C-49C2-9FC3-2E22D7BF6C55}"/>
              </a:ext>
            </a:extLst>
          </p:cNvPr>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3854844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425127-68AF-4D53-88A6-81155BA618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280852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5127-68AF-4D53-88A6-81155BA618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183457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425127-68AF-4D53-88A6-81155BA618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1320189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425127-68AF-4D53-88A6-81155BA618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1447072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25127-68AF-4D53-88A6-81155BA6182D}"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792149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425127-68AF-4D53-88A6-81155BA6182D}"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643337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5127-68AF-4D53-88A6-81155BA6182D}"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1544122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425127-68AF-4D53-88A6-81155BA618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125472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5C80-362F-4383-890C-57C13E0119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36EE0-9444-432A-9379-20E02588CD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8BB41-F72C-416C-A3EE-8B9E8A206458}"/>
              </a:ext>
            </a:extLst>
          </p:cNvPr>
          <p:cNvSpPr>
            <a:spLocks noGrp="1"/>
          </p:cNvSpPr>
          <p:nvPr>
            <p:ph type="dt" sz="half" idx="10"/>
          </p:nvPr>
        </p:nvSpPr>
        <p:spPr/>
        <p:txBody>
          <a:bodyPr/>
          <a:lstStyle/>
          <a:p>
            <a:fld id="{67425127-68AF-4D53-88A6-81155BA6182D}" type="datetimeFigureOut">
              <a:rPr lang="en-US" smtClean="0"/>
              <a:t>5/12/2018</a:t>
            </a:fld>
            <a:endParaRPr lang="en-US"/>
          </a:p>
        </p:txBody>
      </p:sp>
      <p:sp>
        <p:nvSpPr>
          <p:cNvPr id="5" name="Footer Placeholder 4">
            <a:extLst>
              <a:ext uri="{FF2B5EF4-FFF2-40B4-BE49-F238E27FC236}">
                <a16:creationId xmlns:a16="http://schemas.microsoft.com/office/drawing/2014/main" id="{7A945557-8264-4DAD-88D6-0ECA04194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3139E-F150-4FAE-9E83-2C5F16F2A7CB}"/>
              </a:ext>
            </a:extLst>
          </p:cNvPr>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2620376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425127-68AF-4D53-88A6-81155BA618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75085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5127-68AF-4D53-88A6-81155BA618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1025138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5127-68AF-4D53-88A6-81155BA618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118586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19CE-1285-4B96-B4B0-E7215ECF00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9B3D14-5660-4960-A297-7157D66430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FF46F5-E9DF-4F3C-B0A9-71DBC7D2368A}"/>
              </a:ext>
            </a:extLst>
          </p:cNvPr>
          <p:cNvSpPr>
            <a:spLocks noGrp="1"/>
          </p:cNvSpPr>
          <p:nvPr>
            <p:ph type="dt" sz="half" idx="10"/>
          </p:nvPr>
        </p:nvSpPr>
        <p:spPr/>
        <p:txBody>
          <a:bodyPr/>
          <a:lstStyle/>
          <a:p>
            <a:fld id="{67425127-68AF-4D53-88A6-81155BA6182D}" type="datetimeFigureOut">
              <a:rPr lang="en-US" smtClean="0"/>
              <a:t>5/12/2018</a:t>
            </a:fld>
            <a:endParaRPr lang="en-US"/>
          </a:p>
        </p:txBody>
      </p:sp>
      <p:sp>
        <p:nvSpPr>
          <p:cNvPr id="5" name="Footer Placeholder 4">
            <a:extLst>
              <a:ext uri="{FF2B5EF4-FFF2-40B4-BE49-F238E27FC236}">
                <a16:creationId xmlns:a16="http://schemas.microsoft.com/office/drawing/2014/main" id="{8FFB496D-C0E2-4F8C-A86A-8473DABE2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FB2D7-3D86-4644-8A7C-0ACDAC1D8E95}"/>
              </a:ext>
            </a:extLst>
          </p:cNvPr>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184242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68C7-8D27-4E1D-8ED5-F2F065C01C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9A1EE3-FC6B-47C1-B1ED-220E6B560D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52B98F-FE1F-4EC2-B762-A220CBBF5F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FA415C-2EBB-47AD-A551-1F0ECDA9F955}"/>
              </a:ext>
            </a:extLst>
          </p:cNvPr>
          <p:cNvSpPr>
            <a:spLocks noGrp="1"/>
          </p:cNvSpPr>
          <p:nvPr>
            <p:ph type="dt" sz="half" idx="10"/>
          </p:nvPr>
        </p:nvSpPr>
        <p:spPr/>
        <p:txBody>
          <a:bodyPr/>
          <a:lstStyle/>
          <a:p>
            <a:fld id="{67425127-68AF-4D53-88A6-81155BA6182D}" type="datetimeFigureOut">
              <a:rPr lang="en-US" smtClean="0"/>
              <a:t>5/12/2018</a:t>
            </a:fld>
            <a:endParaRPr lang="en-US"/>
          </a:p>
        </p:txBody>
      </p:sp>
      <p:sp>
        <p:nvSpPr>
          <p:cNvPr id="6" name="Footer Placeholder 5">
            <a:extLst>
              <a:ext uri="{FF2B5EF4-FFF2-40B4-BE49-F238E27FC236}">
                <a16:creationId xmlns:a16="http://schemas.microsoft.com/office/drawing/2014/main" id="{D7744A13-F27A-4BB9-9009-F4DA362CF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48071D-2EF6-47D8-BEBD-C8009EB9A8E3}"/>
              </a:ext>
            </a:extLst>
          </p:cNvPr>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215968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E65B-83B2-49B8-B05E-2754F758F0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D0AED-43E2-41CD-918D-1F880D5E3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A6EC28-F9DD-4705-954A-C0B03EB8A8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E2E874-7232-4A95-A362-8007FBC78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6014A7-FEDB-4530-B2B1-E525ABA54E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99E5B8-46BF-4106-BF99-3F95FAF920F4}"/>
              </a:ext>
            </a:extLst>
          </p:cNvPr>
          <p:cNvSpPr>
            <a:spLocks noGrp="1"/>
          </p:cNvSpPr>
          <p:nvPr>
            <p:ph type="dt" sz="half" idx="10"/>
          </p:nvPr>
        </p:nvSpPr>
        <p:spPr/>
        <p:txBody>
          <a:bodyPr/>
          <a:lstStyle/>
          <a:p>
            <a:fld id="{67425127-68AF-4D53-88A6-81155BA6182D}" type="datetimeFigureOut">
              <a:rPr lang="en-US" smtClean="0"/>
              <a:t>5/12/2018</a:t>
            </a:fld>
            <a:endParaRPr lang="en-US"/>
          </a:p>
        </p:txBody>
      </p:sp>
      <p:sp>
        <p:nvSpPr>
          <p:cNvPr id="8" name="Footer Placeholder 7">
            <a:extLst>
              <a:ext uri="{FF2B5EF4-FFF2-40B4-BE49-F238E27FC236}">
                <a16:creationId xmlns:a16="http://schemas.microsoft.com/office/drawing/2014/main" id="{43657EFA-91EE-4294-8A70-504A458BC9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7B7E31-BE4E-4DEB-8A47-4316F4961E78}"/>
              </a:ext>
            </a:extLst>
          </p:cNvPr>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393400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4586-B129-4AF2-8D9D-9933AD843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871290-0766-4037-BA61-7B959251E415}"/>
              </a:ext>
            </a:extLst>
          </p:cNvPr>
          <p:cNvSpPr>
            <a:spLocks noGrp="1"/>
          </p:cNvSpPr>
          <p:nvPr>
            <p:ph type="dt" sz="half" idx="10"/>
          </p:nvPr>
        </p:nvSpPr>
        <p:spPr/>
        <p:txBody>
          <a:bodyPr/>
          <a:lstStyle/>
          <a:p>
            <a:fld id="{67425127-68AF-4D53-88A6-81155BA6182D}" type="datetimeFigureOut">
              <a:rPr lang="en-US" smtClean="0"/>
              <a:t>5/12/2018</a:t>
            </a:fld>
            <a:endParaRPr lang="en-US"/>
          </a:p>
        </p:txBody>
      </p:sp>
      <p:sp>
        <p:nvSpPr>
          <p:cNvPr id="4" name="Footer Placeholder 3">
            <a:extLst>
              <a:ext uri="{FF2B5EF4-FFF2-40B4-BE49-F238E27FC236}">
                <a16:creationId xmlns:a16="http://schemas.microsoft.com/office/drawing/2014/main" id="{EFEE8A2F-098E-4E73-8C4A-D78A78F554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59FFED-0853-4F01-9FC5-2EB99E59BA08}"/>
              </a:ext>
            </a:extLst>
          </p:cNvPr>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77955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FE1CFE-C3B2-4D1E-B16D-78A6F46C94EE}"/>
              </a:ext>
            </a:extLst>
          </p:cNvPr>
          <p:cNvSpPr>
            <a:spLocks noGrp="1"/>
          </p:cNvSpPr>
          <p:nvPr>
            <p:ph type="dt" sz="half" idx="10"/>
          </p:nvPr>
        </p:nvSpPr>
        <p:spPr/>
        <p:txBody>
          <a:bodyPr/>
          <a:lstStyle/>
          <a:p>
            <a:fld id="{67425127-68AF-4D53-88A6-81155BA6182D}" type="datetimeFigureOut">
              <a:rPr lang="en-US" smtClean="0"/>
              <a:t>5/12/2018</a:t>
            </a:fld>
            <a:endParaRPr lang="en-US"/>
          </a:p>
        </p:txBody>
      </p:sp>
      <p:sp>
        <p:nvSpPr>
          <p:cNvPr id="3" name="Footer Placeholder 2">
            <a:extLst>
              <a:ext uri="{FF2B5EF4-FFF2-40B4-BE49-F238E27FC236}">
                <a16:creationId xmlns:a16="http://schemas.microsoft.com/office/drawing/2014/main" id="{928031EC-D877-48FB-A6AD-CD6E94EE6B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743136-14F6-4D8D-AA58-A0A1A34A86DF}"/>
              </a:ext>
            </a:extLst>
          </p:cNvPr>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113721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1622-D345-4ACF-95B6-A68BE79E60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BE535F-3355-49AE-B8BD-A76DFF5C70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37843C-EFF2-4313-85CA-FCA76447C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8BE884-6458-418A-B121-60F3771F0850}"/>
              </a:ext>
            </a:extLst>
          </p:cNvPr>
          <p:cNvSpPr>
            <a:spLocks noGrp="1"/>
          </p:cNvSpPr>
          <p:nvPr>
            <p:ph type="dt" sz="half" idx="10"/>
          </p:nvPr>
        </p:nvSpPr>
        <p:spPr/>
        <p:txBody>
          <a:bodyPr/>
          <a:lstStyle/>
          <a:p>
            <a:fld id="{67425127-68AF-4D53-88A6-81155BA6182D}" type="datetimeFigureOut">
              <a:rPr lang="en-US" smtClean="0"/>
              <a:t>5/12/2018</a:t>
            </a:fld>
            <a:endParaRPr lang="en-US"/>
          </a:p>
        </p:txBody>
      </p:sp>
      <p:sp>
        <p:nvSpPr>
          <p:cNvPr id="6" name="Footer Placeholder 5">
            <a:extLst>
              <a:ext uri="{FF2B5EF4-FFF2-40B4-BE49-F238E27FC236}">
                <a16:creationId xmlns:a16="http://schemas.microsoft.com/office/drawing/2014/main" id="{1E77C628-098A-4577-94D0-28ACDBB70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A00828-8732-4440-955C-3936BEFC5D52}"/>
              </a:ext>
            </a:extLst>
          </p:cNvPr>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324982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8BC14-F03B-4901-A9AF-B4E9C5BF0D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872921-B5F4-4EF0-AB48-5D4048AB0F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C8569C-9F3A-4347-8FF0-AC1F9E554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A4DA9E-7141-4C12-9310-88100BE4DD32}"/>
              </a:ext>
            </a:extLst>
          </p:cNvPr>
          <p:cNvSpPr>
            <a:spLocks noGrp="1"/>
          </p:cNvSpPr>
          <p:nvPr>
            <p:ph type="dt" sz="half" idx="10"/>
          </p:nvPr>
        </p:nvSpPr>
        <p:spPr/>
        <p:txBody>
          <a:bodyPr/>
          <a:lstStyle/>
          <a:p>
            <a:fld id="{67425127-68AF-4D53-88A6-81155BA6182D}" type="datetimeFigureOut">
              <a:rPr lang="en-US" smtClean="0"/>
              <a:t>5/12/2018</a:t>
            </a:fld>
            <a:endParaRPr lang="en-US"/>
          </a:p>
        </p:txBody>
      </p:sp>
      <p:sp>
        <p:nvSpPr>
          <p:cNvPr id="6" name="Footer Placeholder 5">
            <a:extLst>
              <a:ext uri="{FF2B5EF4-FFF2-40B4-BE49-F238E27FC236}">
                <a16:creationId xmlns:a16="http://schemas.microsoft.com/office/drawing/2014/main" id="{36974C08-E505-4EA4-8870-041DE72C4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825E30-446C-45F9-BAFB-7AC2FF87BC3F}"/>
              </a:ext>
            </a:extLst>
          </p:cNvPr>
          <p:cNvSpPr>
            <a:spLocks noGrp="1"/>
          </p:cNvSpPr>
          <p:nvPr>
            <p:ph type="sldNum" sz="quarter" idx="12"/>
          </p:nvPr>
        </p:nvSpPr>
        <p:spPr/>
        <p:txBody>
          <a:bodyPr/>
          <a:lstStyle/>
          <a:p>
            <a:fld id="{6BDFC845-2E4B-487B-8568-0C2947380A8D}" type="slidenum">
              <a:rPr lang="en-US" smtClean="0"/>
              <a:t>‹#›</a:t>
            </a:fld>
            <a:endParaRPr lang="en-US"/>
          </a:p>
        </p:txBody>
      </p:sp>
    </p:spTree>
    <p:extLst>
      <p:ext uri="{BB962C8B-B14F-4D97-AF65-F5344CB8AC3E}">
        <p14:creationId xmlns:p14="http://schemas.microsoft.com/office/powerpoint/2010/main" val="38845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DB95F-17E3-4A0F-850C-DE6767696F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7B17D0-F2B8-4421-9B4B-A0A0560BD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48E86-5C31-496E-A8A9-68A417296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25127-68AF-4D53-88A6-81155BA6182D}" type="datetimeFigureOut">
              <a:rPr lang="en-US" smtClean="0"/>
              <a:t>5/12/2018</a:t>
            </a:fld>
            <a:endParaRPr lang="en-US"/>
          </a:p>
        </p:txBody>
      </p:sp>
      <p:sp>
        <p:nvSpPr>
          <p:cNvPr id="5" name="Footer Placeholder 4">
            <a:extLst>
              <a:ext uri="{FF2B5EF4-FFF2-40B4-BE49-F238E27FC236}">
                <a16:creationId xmlns:a16="http://schemas.microsoft.com/office/drawing/2014/main" id="{13B61962-F048-4565-8915-43153177F9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727890-03D0-43FB-9FEB-543C74558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FC845-2E4B-487B-8568-0C2947380A8D}" type="slidenum">
              <a:rPr lang="en-US" smtClean="0"/>
              <a:t>‹#›</a:t>
            </a:fld>
            <a:endParaRPr lang="en-US"/>
          </a:p>
        </p:txBody>
      </p:sp>
    </p:spTree>
    <p:extLst>
      <p:ext uri="{BB962C8B-B14F-4D97-AF65-F5344CB8AC3E}">
        <p14:creationId xmlns:p14="http://schemas.microsoft.com/office/powerpoint/2010/main" val="57731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25127-68AF-4D53-88A6-81155BA6182D}"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FC845-2E4B-487B-8568-0C2947380A8D}" type="slidenum">
              <a:rPr lang="en-US" smtClean="0"/>
              <a:t>‹#›</a:t>
            </a:fld>
            <a:endParaRPr lang="en-US"/>
          </a:p>
        </p:txBody>
      </p:sp>
    </p:spTree>
    <p:extLst>
      <p:ext uri="{BB962C8B-B14F-4D97-AF65-F5344CB8AC3E}">
        <p14:creationId xmlns:p14="http://schemas.microsoft.com/office/powerpoint/2010/main" val="26785828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FA35-AB8D-4DB3-9F93-1196521A47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33B3E5-63DC-4EA4-A4AE-763FF9BABE4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04902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FA35-AB8D-4DB3-9F93-1196521A474F}"/>
              </a:ext>
            </a:extLst>
          </p:cNvPr>
          <p:cNvSpPr>
            <a:spLocks noGrp="1"/>
          </p:cNvSpPr>
          <p:nvPr>
            <p:ph type="title"/>
          </p:nvPr>
        </p:nvSpPr>
        <p:spPr>
          <a:xfrm>
            <a:off x="838200" y="365125"/>
            <a:ext cx="10515600" cy="883383"/>
          </a:xfrm>
        </p:spPr>
        <p:txBody>
          <a:bodyPr>
            <a:normAutofit/>
          </a:bodyPr>
          <a:lstStyle/>
          <a:p>
            <a:pPr algn="ctr"/>
            <a:r>
              <a:rPr lang="en-US" sz="3600" dirty="0"/>
              <a:t>How does the servant of the Lord appear unto others?</a:t>
            </a:r>
          </a:p>
        </p:txBody>
      </p:sp>
      <p:sp>
        <p:nvSpPr>
          <p:cNvPr id="3" name="Content Placeholder 2">
            <a:extLst>
              <a:ext uri="{FF2B5EF4-FFF2-40B4-BE49-F238E27FC236}">
                <a16:creationId xmlns:a16="http://schemas.microsoft.com/office/drawing/2014/main" id="{AB33B3E5-63DC-4EA4-A4AE-763FF9BABE4B}"/>
              </a:ext>
            </a:extLst>
          </p:cNvPr>
          <p:cNvSpPr>
            <a:spLocks noGrp="1"/>
          </p:cNvSpPr>
          <p:nvPr>
            <p:ph idx="1"/>
          </p:nvPr>
        </p:nvSpPr>
        <p:spPr>
          <a:xfrm>
            <a:off x="838200" y="1573822"/>
            <a:ext cx="10515600" cy="5284177"/>
          </a:xfrm>
        </p:spPr>
        <p:txBody>
          <a:bodyPr>
            <a:normAutofit/>
          </a:bodyPr>
          <a:lstStyle/>
          <a:p>
            <a:pPr marL="0" indent="0" algn="ctr">
              <a:buNone/>
            </a:pPr>
            <a:r>
              <a:rPr lang="en-US" sz="3200" dirty="0"/>
              <a:t>How do we dress to influence people for the Lord?</a:t>
            </a:r>
          </a:p>
          <a:p>
            <a:pPr marL="0" indent="0" algn="ctr">
              <a:buNone/>
            </a:pPr>
            <a:r>
              <a:rPr lang="en-US" sz="3200" dirty="0">
                <a:solidFill>
                  <a:srgbClr val="FF0000"/>
                </a:solidFill>
              </a:rPr>
              <a:t>1 Peter 3:3-4</a:t>
            </a:r>
          </a:p>
          <a:p>
            <a:pPr marL="0" indent="0" algn="ctr">
              <a:buNone/>
            </a:pPr>
            <a:r>
              <a:rPr lang="en-US" sz="3200" dirty="0"/>
              <a:t>Your adornment must not be merely external — braiding the hair, and wearing gold jewelry, or putting on dresses; but let it be  the hidden person of the heart, with the imperishable quality of a gentle and quiet spirit, which is precious in the sight of God. </a:t>
            </a:r>
          </a:p>
          <a:p>
            <a:pPr marL="0" indent="0" algn="ctr">
              <a:buNone/>
            </a:pPr>
            <a:endParaRPr lang="en-US" sz="3200" dirty="0"/>
          </a:p>
          <a:p>
            <a:pPr marL="0" indent="0" algn="ctr">
              <a:buNone/>
            </a:pPr>
            <a:endParaRPr lang="en-US" sz="3200" dirty="0"/>
          </a:p>
        </p:txBody>
      </p:sp>
    </p:spTree>
    <p:extLst>
      <p:ext uri="{BB962C8B-B14F-4D97-AF65-F5344CB8AC3E}">
        <p14:creationId xmlns:p14="http://schemas.microsoft.com/office/powerpoint/2010/main" val="225031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FA35-AB8D-4DB3-9F93-1196521A474F}"/>
              </a:ext>
            </a:extLst>
          </p:cNvPr>
          <p:cNvSpPr>
            <a:spLocks noGrp="1"/>
          </p:cNvSpPr>
          <p:nvPr>
            <p:ph type="title"/>
          </p:nvPr>
        </p:nvSpPr>
        <p:spPr>
          <a:xfrm>
            <a:off x="838200" y="365125"/>
            <a:ext cx="10515600" cy="883383"/>
          </a:xfrm>
        </p:spPr>
        <p:txBody>
          <a:bodyPr>
            <a:normAutofit/>
          </a:bodyPr>
          <a:lstStyle/>
          <a:p>
            <a:pPr algn="ctr"/>
            <a:r>
              <a:rPr lang="en-US" sz="3600" dirty="0"/>
              <a:t>How does the servant of the Lord appear unto others?</a:t>
            </a:r>
          </a:p>
        </p:txBody>
      </p:sp>
      <p:sp>
        <p:nvSpPr>
          <p:cNvPr id="3" name="Content Placeholder 2">
            <a:extLst>
              <a:ext uri="{FF2B5EF4-FFF2-40B4-BE49-F238E27FC236}">
                <a16:creationId xmlns:a16="http://schemas.microsoft.com/office/drawing/2014/main" id="{AB33B3E5-63DC-4EA4-A4AE-763FF9BABE4B}"/>
              </a:ext>
            </a:extLst>
          </p:cNvPr>
          <p:cNvSpPr>
            <a:spLocks noGrp="1"/>
          </p:cNvSpPr>
          <p:nvPr>
            <p:ph idx="1"/>
          </p:nvPr>
        </p:nvSpPr>
        <p:spPr>
          <a:xfrm>
            <a:off x="838200" y="1573822"/>
            <a:ext cx="10515600" cy="5284177"/>
          </a:xfrm>
        </p:spPr>
        <p:txBody>
          <a:bodyPr>
            <a:normAutofit/>
          </a:bodyPr>
          <a:lstStyle/>
          <a:p>
            <a:pPr marL="0" indent="0" algn="ctr">
              <a:buNone/>
            </a:pPr>
            <a:r>
              <a:rPr lang="en-US" sz="3200" dirty="0"/>
              <a:t>How do we talk to and with others?</a:t>
            </a:r>
          </a:p>
          <a:p>
            <a:pPr marL="0" indent="0" algn="ctr">
              <a:buNone/>
            </a:pPr>
            <a:r>
              <a:rPr lang="en-US" sz="3200" dirty="0">
                <a:solidFill>
                  <a:srgbClr val="FF0000"/>
                </a:solidFill>
              </a:rPr>
              <a:t>Ephesians 4:29-32</a:t>
            </a:r>
          </a:p>
          <a:p>
            <a:pPr marL="0" indent="0" algn="ctr">
              <a:buNone/>
            </a:pPr>
            <a:r>
              <a:rPr lang="en-US" sz="3200" dirty="0"/>
              <a:t>Let no unwholesome word proceed from your mouth, but only such a word as is good for edification according to the need of the moment, so that it will give grace to those who hear.  Do not grieve the Holy Spirit of God, by whom you were sealed for the day of redemption.  Let all bitterness and wrath and anger and clamor and slander be put away from you, along with all malice.  Be kind to one another, tender-hearted, forgiving each other, just as God in Christ also has forgiven you.</a:t>
            </a:r>
          </a:p>
          <a:p>
            <a:pPr marL="0" indent="0" algn="ctr">
              <a:buNone/>
            </a:pPr>
            <a:endParaRPr lang="en-US" sz="3200" dirty="0"/>
          </a:p>
        </p:txBody>
      </p:sp>
    </p:spTree>
    <p:extLst>
      <p:ext uri="{BB962C8B-B14F-4D97-AF65-F5344CB8AC3E}">
        <p14:creationId xmlns:p14="http://schemas.microsoft.com/office/powerpoint/2010/main" val="111617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FA35-AB8D-4DB3-9F93-1196521A474F}"/>
              </a:ext>
            </a:extLst>
          </p:cNvPr>
          <p:cNvSpPr>
            <a:spLocks noGrp="1"/>
          </p:cNvSpPr>
          <p:nvPr>
            <p:ph type="title"/>
          </p:nvPr>
        </p:nvSpPr>
        <p:spPr>
          <a:xfrm>
            <a:off x="838200" y="365125"/>
            <a:ext cx="10515600" cy="883383"/>
          </a:xfrm>
        </p:spPr>
        <p:txBody>
          <a:bodyPr>
            <a:normAutofit/>
          </a:bodyPr>
          <a:lstStyle/>
          <a:p>
            <a:pPr algn="ctr"/>
            <a:r>
              <a:rPr lang="en-US" sz="3600" dirty="0"/>
              <a:t>How does the servant of the Lord appear unto others?</a:t>
            </a:r>
          </a:p>
        </p:txBody>
      </p:sp>
      <p:sp>
        <p:nvSpPr>
          <p:cNvPr id="3" name="Content Placeholder 2">
            <a:extLst>
              <a:ext uri="{FF2B5EF4-FFF2-40B4-BE49-F238E27FC236}">
                <a16:creationId xmlns:a16="http://schemas.microsoft.com/office/drawing/2014/main" id="{AB33B3E5-63DC-4EA4-A4AE-763FF9BABE4B}"/>
              </a:ext>
            </a:extLst>
          </p:cNvPr>
          <p:cNvSpPr>
            <a:spLocks noGrp="1"/>
          </p:cNvSpPr>
          <p:nvPr>
            <p:ph idx="1"/>
          </p:nvPr>
        </p:nvSpPr>
        <p:spPr>
          <a:xfrm>
            <a:off x="838200" y="1573822"/>
            <a:ext cx="10515600" cy="5284177"/>
          </a:xfrm>
        </p:spPr>
        <p:txBody>
          <a:bodyPr>
            <a:normAutofit/>
          </a:bodyPr>
          <a:lstStyle/>
          <a:p>
            <a:pPr marL="0" indent="0" algn="ctr">
              <a:buNone/>
            </a:pPr>
            <a:r>
              <a:rPr lang="en-US" sz="3200" dirty="0"/>
              <a:t>How do we appear to influence others to seek the Lord?</a:t>
            </a:r>
          </a:p>
          <a:p>
            <a:pPr marL="0" indent="0" algn="ctr">
              <a:buNone/>
            </a:pPr>
            <a:r>
              <a:rPr lang="en-US" sz="3200" dirty="0">
                <a:solidFill>
                  <a:srgbClr val="FF0000"/>
                </a:solidFill>
              </a:rPr>
              <a:t>Matthew 5:13</a:t>
            </a:r>
          </a:p>
          <a:p>
            <a:pPr marL="0" indent="0" algn="ctr">
              <a:buNone/>
            </a:pPr>
            <a:r>
              <a:rPr lang="en-US" sz="3200" dirty="0"/>
              <a:t>"You are the salt of the earth; but if the salt has become tasteless, how can it be made salty again? It is no longer good for anything, except to be thrown out and trampled under foot by men.  </a:t>
            </a:r>
          </a:p>
          <a:p>
            <a:pPr marL="0" indent="0" algn="ctr">
              <a:buNone/>
            </a:pPr>
            <a:endParaRPr lang="en-US" sz="3200" dirty="0"/>
          </a:p>
        </p:txBody>
      </p:sp>
    </p:spTree>
    <p:extLst>
      <p:ext uri="{BB962C8B-B14F-4D97-AF65-F5344CB8AC3E}">
        <p14:creationId xmlns:p14="http://schemas.microsoft.com/office/powerpoint/2010/main" val="317293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FA35-AB8D-4DB3-9F93-1196521A474F}"/>
              </a:ext>
            </a:extLst>
          </p:cNvPr>
          <p:cNvSpPr>
            <a:spLocks noGrp="1"/>
          </p:cNvSpPr>
          <p:nvPr>
            <p:ph type="title"/>
          </p:nvPr>
        </p:nvSpPr>
        <p:spPr>
          <a:xfrm>
            <a:off x="838200" y="365125"/>
            <a:ext cx="10515600" cy="883383"/>
          </a:xfrm>
        </p:spPr>
        <p:txBody>
          <a:bodyPr>
            <a:normAutofit/>
          </a:bodyPr>
          <a:lstStyle/>
          <a:p>
            <a:pPr algn="ctr"/>
            <a:r>
              <a:rPr lang="en-US" sz="3600" dirty="0"/>
              <a:t>How does the servant of the Lord appear unto others?</a:t>
            </a:r>
          </a:p>
        </p:txBody>
      </p:sp>
      <p:sp>
        <p:nvSpPr>
          <p:cNvPr id="3" name="Content Placeholder 2">
            <a:extLst>
              <a:ext uri="{FF2B5EF4-FFF2-40B4-BE49-F238E27FC236}">
                <a16:creationId xmlns:a16="http://schemas.microsoft.com/office/drawing/2014/main" id="{AB33B3E5-63DC-4EA4-A4AE-763FF9BABE4B}"/>
              </a:ext>
            </a:extLst>
          </p:cNvPr>
          <p:cNvSpPr>
            <a:spLocks noGrp="1"/>
          </p:cNvSpPr>
          <p:nvPr>
            <p:ph idx="1"/>
          </p:nvPr>
        </p:nvSpPr>
        <p:spPr>
          <a:xfrm>
            <a:off x="838200" y="1573822"/>
            <a:ext cx="10515600" cy="5284177"/>
          </a:xfrm>
        </p:spPr>
        <p:txBody>
          <a:bodyPr>
            <a:normAutofit/>
          </a:bodyPr>
          <a:lstStyle/>
          <a:p>
            <a:pPr marL="0" indent="0" algn="ctr">
              <a:buNone/>
            </a:pPr>
            <a:r>
              <a:rPr lang="en-US" sz="3200" dirty="0"/>
              <a:t>Do we appear to grumble and complain about life?</a:t>
            </a:r>
          </a:p>
          <a:p>
            <a:pPr marL="0" indent="0" algn="ctr">
              <a:buNone/>
            </a:pPr>
            <a:r>
              <a:rPr lang="en-US" sz="3200" dirty="0">
                <a:solidFill>
                  <a:srgbClr val="FF0000"/>
                </a:solidFill>
              </a:rPr>
              <a:t>Philippians 2:14-16</a:t>
            </a:r>
          </a:p>
          <a:p>
            <a:pPr marL="0" indent="0" algn="ctr">
              <a:buNone/>
            </a:pPr>
            <a:r>
              <a:rPr lang="en-US" sz="3200" dirty="0"/>
              <a:t>Do all things without grumbling or disputing; so that you will prove yourselves to be blameless and innocent, children of God above reproach in the midst of a crooked and perverse generation, among whom you appear as lights in the world,  holding fast the word of life, so that in the day of Christ I will have reason to glory because I did not run in vain nor toil in vain.</a:t>
            </a:r>
          </a:p>
          <a:p>
            <a:pPr marL="0" indent="0" algn="ctr">
              <a:buNone/>
            </a:pPr>
            <a:endParaRPr lang="en-US" sz="3200" dirty="0"/>
          </a:p>
          <a:p>
            <a:pPr marL="0" indent="0" algn="ctr">
              <a:buNone/>
            </a:pPr>
            <a:endParaRPr lang="en-US" sz="3200" dirty="0"/>
          </a:p>
        </p:txBody>
      </p:sp>
    </p:spTree>
    <p:extLst>
      <p:ext uri="{BB962C8B-B14F-4D97-AF65-F5344CB8AC3E}">
        <p14:creationId xmlns:p14="http://schemas.microsoft.com/office/powerpoint/2010/main" val="413324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a:bodyPr>
          <a:lstStyle/>
          <a:p>
            <a:pPr algn="ctr"/>
            <a:r>
              <a:rPr lang="en-US" sz="4000" dirty="0"/>
              <a:t>What must I do to be saved?</a:t>
            </a:r>
          </a:p>
        </p:txBody>
      </p:sp>
      <p:sp>
        <p:nvSpPr>
          <p:cNvPr id="3" name="Content Placeholder 2"/>
          <p:cNvSpPr>
            <a:spLocks noGrp="1"/>
          </p:cNvSpPr>
          <p:nvPr>
            <p:ph idx="1"/>
          </p:nvPr>
        </p:nvSpPr>
        <p:spPr>
          <a:xfrm>
            <a:off x="1981200" y="1251438"/>
            <a:ext cx="8229600" cy="5943600"/>
          </a:xfrm>
        </p:spPr>
        <p:txBody>
          <a:bodyPr>
            <a:normAutofit/>
          </a:bodyPr>
          <a:lstStyle/>
          <a:p>
            <a:pPr marL="0" indent="0">
              <a:buNone/>
            </a:pPr>
            <a:r>
              <a:rPr lang="en-US" sz="3200" dirty="0"/>
              <a:t>Hear the gospel </a:t>
            </a:r>
          </a:p>
          <a:p>
            <a:pPr marL="0" indent="0">
              <a:buNone/>
            </a:pPr>
            <a:r>
              <a:rPr lang="en-US" sz="3200" dirty="0"/>
              <a:t>						</a:t>
            </a:r>
            <a:r>
              <a:rPr lang="en-US" sz="3200" dirty="0">
                <a:solidFill>
                  <a:srgbClr val="FF0000"/>
                </a:solidFill>
              </a:rPr>
              <a:t>Matthew 13:23</a:t>
            </a:r>
          </a:p>
          <a:p>
            <a:pPr marL="0" indent="0">
              <a:buNone/>
            </a:pPr>
            <a:r>
              <a:rPr lang="en-US" sz="3200" dirty="0"/>
              <a:t>Believe in the Lord</a:t>
            </a:r>
          </a:p>
          <a:p>
            <a:pPr marL="0" indent="0">
              <a:buNone/>
            </a:pPr>
            <a:r>
              <a:rPr lang="en-US" sz="3200" dirty="0"/>
              <a:t>						</a:t>
            </a:r>
            <a:r>
              <a:rPr lang="en-US" sz="3200" dirty="0">
                <a:solidFill>
                  <a:srgbClr val="FF0000"/>
                </a:solidFill>
              </a:rPr>
              <a:t>Mark 16:16 </a:t>
            </a:r>
          </a:p>
          <a:p>
            <a:pPr marL="0" indent="0">
              <a:buNone/>
            </a:pPr>
            <a:r>
              <a:rPr lang="en-US" sz="3200" dirty="0"/>
              <a:t>Repent of your sins</a:t>
            </a:r>
          </a:p>
          <a:p>
            <a:pPr marL="0" indent="0">
              <a:buNone/>
            </a:pPr>
            <a:r>
              <a:rPr lang="en-US" sz="3200" dirty="0"/>
              <a:t>						</a:t>
            </a:r>
            <a:r>
              <a:rPr lang="en-US" sz="3200" dirty="0">
                <a:solidFill>
                  <a:srgbClr val="FF0000"/>
                </a:solidFill>
              </a:rPr>
              <a:t>Acts 2:38</a:t>
            </a:r>
          </a:p>
          <a:p>
            <a:pPr marL="0" indent="0">
              <a:buNone/>
            </a:pPr>
            <a:r>
              <a:rPr lang="en-US" sz="3200" dirty="0"/>
              <a:t>Confess your belief</a:t>
            </a:r>
          </a:p>
          <a:p>
            <a:pPr marL="0" indent="0">
              <a:buNone/>
            </a:pPr>
            <a:r>
              <a:rPr lang="en-US" sz="3200" dirty="0"/>
              <a:t>						</a:t>
            </a:r>
            <a:r>
              <a:rPr lang="en-US" sz="3200" dirty="0">
                <a:solidFill>
                  <a:srgbClr val="FF0000"/>
                </a:solidFill>
              </a:rPr>
              <a:t>Romans 10:10</a:t>
            </a:r>
          </a:p>
          <a:p>
            <a:pPr marL="0" indent="0">
              <a:buNone/>
            </a:pPr>
            <a:r>
              <a:rPr lang="en-US" sz="3200" dirty="0"/>
              <a:t>Be baptized for remission of sin</a:t>
            </a:r>
          </a:p>
          <a:p>
            <a:pPr marL="0" indent="0">
              <a:buNone/>
            </a:pPr>
            <a:r>
              <a:rPr lang="en-US" sz="3200" dirty="0"/>
              <a:t>						</a:t>
            </a:r>
            <a:r>
              <a:rPr lang="en-US" sz="3200" dirty="0">
                <a:solidFill>
                  <a:srgbClr val="FF0000"/>
                </a:solidFill>
              </a:rPr>
              <a:t>Acts 22:16</a:t>
            </a:r>
          </a:p>
        </p:txBody>
      </p:sp>
    </p:spTree>
    <p:extLst>
      <p:ext uri="{BB962C8B-B14F-4D97-AF65-F5344CB8AC3E}">
        <p14:creationId xmlns:p14="http://schemas.microsoft.com/office/powerpoint/2010/main" val="3585251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B65B-5701-41E3-B896-19571A4C8A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F1105A-B79B-4F10-A60D-44838988446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9603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Norm\Downloads\M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8140" y="0"/>
            <a:ext cx="53957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59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1" name="Picture 3" descr="C:\Users\Norm\Documents\Scan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2600" y="0"/>
            <a:ext cx="5446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29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C395-3627-442C-B671-934B1B622D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AA5883-F8B5-4B4A-AC6D-19DAC94B0D1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6571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E697-D2CF-4577-AA0C-FEDF5C01FD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368DB5E-A014-45A7-BC90-FE65BE2D914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1F526BD-437A-4901-B789-87CB759B3F73}"/>
              </a:ext>
            </a:extLst>
          </p:cNvPr>
          <p:cNvPicPr>
            <a:picLocks noChangeAspect="1"/>
          </p:cNvPicPr>
          <p:nvPr/>
        </p:nvPicPr>
        <p:blipFill>
          <a:blip r:embed="rId2"/>
          <a:stretch>
            <a:fillRect/>
          </a:stretch>
        </p:blipFill>
        <p:spPr>
          <a:xfrm>
            <a:off x="606669" y="4853"/>
            <a:ext cx="11022626" cy="6883928"/>
          </a:xfrm>
          <a:prstGeom prst="rect">
            <a:avLst/>
          </a:prstGeom>
        </p:spPr>
      </p:pic>
      <p:sp>
        <p:nvSpPr>
          <p:cNvPr id="6" name="TextBox 5">
            <a:extLst>
              <a:ext uri="{FF2B5EF4-FFF2-40B4-BE49-F238E27FC236}">
                <a16:creationId xmlns:a16="http://schemas.microsoft.com/office/drawing/2014/main" id="{A40A5F56-999A-453B-9749-1B896C82A471}"/>
              </a:ext>
            </a:extLst>
          </p:cNvPr>
          <p:cNvSpPr txBox="1"/>
          <p:nvPr/>
        </p:nvSpPr>
        <p:spPr>
          <a:xfrm>
            <a:off x="1389185" y="624254"/>
            <a:ext cx="2778369" cy="2554545"/>
          </a:xfrm>
          <a:prstGeom prst="rect">
            <a:avLst/>
          </a:prstGeom>
          <a:noFill/>
        </p:spPr>
        <p:txBody>
          <a:bodyPr wrap="square" rtlCol="0">
            <a:spAutoFit/>
          </a:bodyPr>
          <a:lstStyle/>
          <a:p>
            <a:r>
              <a:rPr lang="en-US" sz="4000" dirty="0"/>
              <a:t>HOW DOES THE SERVANT OF THE LORD</a:t>
            </a:r>
          </a:p>
        </p:txBody>
      </p:sp>
      <p:sp>
        <p:nvSpPr>
          <p:cNvPr id="7" name="TextBox 6">
            <a:extLst>
              <a:ext uri="{FF2B5EF4-FFF2-40B4-BE49-F238E27FC236}">
                <a16:creationId xmlns:a16="http://schemas.microsoft.com/office/drawing/2014/main" id="{C18AA2B5-5993-4DA2-8B08-2A7E41FA3CF9}"/>
              </a:ext>
            </a:extLst>
          </p:cNvPr>
          <p:cNvSpPr txBox="1"/>
          <p:nvPr/>
        </p:nvSpPr>
        <p:spPr>
          <a:xfrm>
            <a:off x="8273562" y="3429000"/>
            <a:ext cx="2394438" cy="1938992"/>
          </a:xfrm>
          <a:prstGeom prst="rect">
            <a:avLst/>
          </a:prstGeom>
          <a:noFill/>
        </p:spPr>
        <p:txBody>
          <a:bodyPr wrap="square" rtlCol="0">
            <a:spAutoFit/>
          </a:bodyPr>
          <a:lstStyle/>
          <a:p>
            <a:r>
              <a:rPr lang="en-US" sz="4000" dirty="0"/>
              <a:t>APPEAR UNTO OTHERS?</a:t>
            </a:r>
          </a:p>
        </p:txBody>
      </p:sp>
    </p:spTree>
    <p:extLst>
      <p:ext uri="{BB962C8B-B14F-4D97-AF65-F5344CB8AC3E}">
        <p14:creationId xmlns:p14="http://schemas.microsoft.com/office/powerpoint/2010/main" val="1784718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FA35-AB8D-4DB3-9F93-1196521A474F}"/>
              </a:ext>
            </a:extLst>
          </p:cNvPr>
          <p:cNvSpPr>
            <a:spLocks noGrp="1"/>
          </p:cNvSpPr>
          <p:nvPr>
            <p:ph type="title"/>
          </p:nvPr>
        </p:nvSpPr>
        <p:spPr>
          <a:xfrm>
            <a:off x="838200" y="365125"/>
            <a:ext cx="10515600" cy="883383"/>
          </a:xfrm>
        </p:spPr>
        <p:txBody>
          <a:bodyPr>
            <a:normAutofit/>
          </a:bodyPr>
          <a:lstStyle/>
          <a:p>
            <a:pPr algn="ctr"/>
            <a:r>
              <a:rPr lang="en-US" sz="3600" dirty="0"/>
              <a:t>How does the servant of the Lord appear unto others?</a:t>
            </a:r>
          </a:p>
        </p:txBody>
      </p:sp>
      <p:sp>
        <p:nvSpPr>
          <p:cNvPr id="3" name="Content Placeholder 2">
            <a:extLst>
              <a:ext uri="{FF2B5EF4-FFF2-40B4-BE49-F238E27FC236}">
                <a16:creationId xmlns:a16="http://schemas.microsoft.com/office/drawing/2014/main" id="{AB33B3E5-63DC-4EA4-A4AE-763FF9BABE4B}"/>
              </a:ext>
            </a:extLst>
          </p:cNvPr>
          <p:cNvSpPr>
            <a:spLocks noGrp="1"/>
          </p:cNvSpPr>
          <p:nvPr>
            <p:ph idx="1"/>
          </p:nvPr>
        </p:nvSpPr>
        <p:spPr>
          <a:xfrm>
            <a:off x="838200" y="1573822"/>
            <a:ext cx="10515600" cy="5284177"/>
          </a:xfrm>
        </p:spPr>
        <p:txBody>
          <a:bodyPr>
            <a:normAutofit/>
          </a:bodyPr>
          <a:lstStyle/>
          <a:p>
            <a:pPr marL="0" indent="0" algn="ctr">
              <a:buNone/>
            </a:pPr>
            <a:endParaRPr lang="en-US" sz="3200" dirty="0"/>
          </a:p>
          <a:p>
            <a:pPr marL="0" indent="0" algn="ctr">
              <a:buNone/>
            </a:pPr>
            <a:r>
              <a:rPr lang="en-US" sz="3200" dirty="0">
                <a:solidFill>
                  <a:srgbClr val="FF0000"/>
                </a:solidFill>
              </a:rPr>
              <a:t>Colossians 3:9-10</a:t>
            </a:r>
          </a:p>
          <a:p>
            <a:pPr marL="0" indent="0" algn="ctr">
              <a:buNone/>
            </a:pPr>
            <a:r>
              <a:rPr lang="en-US" sz="3200" dirty="0"/>
              <a:t>Do not lie to one another, since you laid aside the old self with its evil practices, and have put on the new self who is being renewed to a true knowledge according to the image of the One who created him </a:t>
            </a:r>
          </a:p>
          <a:p>
            <a:pPr marL="0" indent="0" algn="ctr">
              <a:buNone/>
            </a:pPr>
            <a:endParaRPr lang="en-US" sz="3200" dirty="0"/>
          </a:p>
        </p:txBody>
      </p:sp>
    </p:spTree>
    <p:extLst>
      <p:ext uri="{BB962C8B-B14F-4D97-AF65-F5344CB8AC3E}">
        <p14:creationId xmlns:p14="http://schemas.microsoft.com/office/powerpoint/2010/main" val="2027053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FA35-AB8D-4DB3-9F93-1196521A474F}"/>
              </a:ext>
            </a:extLst>
          </p:cNvPr>
          <p:cNvSpPr>
            <a:spLocks noGrp="1"/>
          </p:cNvSpPr>
          <p:nvPr>
            <p:ph type="title"/>
          </p:nvPr>
        </p:nvSpPr>
        <p:spPr>
          <a:xfrm>
            <a:off x="838200" y="365125"/>
            <a:ext cx="10515600" cy="883383"/>
          </a:xfrm>
        </p:spPr>
        <p:txBody>
          <a:bodyPr>
            <a:normAutofit/>
          </a:bodyPr>
          <a:lstStyle/>
          <a:p>
            <a:pPr algn="ctr"/>
            <a:r>
              <a:rPr lang="en-US" sz="3600" dirty="0"/>
              <a:t>How does the servant of the Lord appear unto others?</a:t>
            </a:r>
          </a:p>
        </p:txBody>
      </p:sp>
      <p:sp>
        <p:nvSpPr>
          <p:cNvPr id="3" name="Content Placeholder 2">
            <a:extLst>
              <a:ext uri="{FF2B5EF4-FFF2-40B4-BE49-F238E27FC236}">
                <a16:creationId xmlns:a16="http://schemas.microsoft.com/office/drawing/2014/main" id="{AB33B3E5-63DC-4EA4-A4AE-763FF9BABE4B}"/>
              </a:ext>
            </a:extLst>
          </p:cNvPr>
          <p:cNvSpPr>
            <a:spLocks noGrp="1"/>
          </p:cNvSpPr>
          <p:nvPr>
            <p:ph idx="1"/>
          </p:nvPr>
        </p:nvSpPr>
        <p:spPr>
          <a:xfrm>
            <a:off x="838200" y="1573822"/>
            <a:ext cx="10515600" cy="5284177"/>
          </a:xfrm>
        </p:spPr>
        <p:txBody>
          <a:bodyPr>
            <a:normAutofit/>
          </a:bodyPr>
          <a:lstStyle/>
          <a:p>
            <a:pPr marL="0" indent="0" algn="ctr">
              <a:buNone/>
            </a:pPr>
            <a:r>
              <a:rPr lang="en-US" sz="3200" dirty="0"/>
              <a:t>How do we treat our family, those we have contact with?</a:t>
            </a:r>
          </a:p>
          <a:p>
            <a:pPr marL="0" indent="0" algn="ctr">
              <a:buNone/>
            </a:pPr>
            <a:r>
              <a:rPr lang="en-US" sz="3200" dirty="0">
                <a:solidFill>
                  <a:srgbClr val="FF0000"/>
                </a:solidFill>
              </a:rPr>
              <a:t>Colossians 3:12-15</a:t>
            </a:r>
          </a:p>
          <a:p>
            <a:pPr marL="0" indent="0" algn="ctr">
              <a:buNone/>
            </a:pPr>
            <a:r>
              <a:rPr lang="en-US" sz="3200" dirty="0"/>
              <a:t>So, as those who have been chosen of God, holy and beloved, put on a heart of compassion, kindness, humility, gentleness and patience; bearing with one another, and forgiving each other, whoever has a complaint against anyone; just as the Lord forgave you, so also should you.  Beyond all these things put on love, which is the perfect bond of unity.  Let the peace of Christ rule in your hearts, to which indeed you were called in one body; and be thankful. </a:t>
            </a:r>
          </a:p>
          <a:p>
            <a:pPr marL="0" indent="0" algn="ctr">
              <a:buNone/>
            </a:pPr>
            <a:endParaRPr lang="en-US" sz="3200" dirty="0"/>
          </a:p>
        </p:txBody>
      </p:sp>
    </p:spTree>
    <p:extLst>
      <p:ext uri="{BB962C8B-B14F-4D97-AF65-F5344CB8AC3E}">
        <p14:creationId xmlns:p14="http://schemas.microsoft.com/office/powerpoint/2010/main" val="4243251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FA35-AB8D-4DB3-9F93-1196521A474F}"/>
              </a:ext>
            </a:extLst>
          </p:cNvPr>
          <p:cNvSpPr>
            <a:spLocks noGrp="1"/>
          </p:cNvSpPr>
          <p:nvPr>
            <p:ph type="title"/>
          </p:nvPr>
        </p:nvSpPr>
        <p:spPr>
          <a:xfrm>
            <a:off x="838200" y="365125"/>
            <a:ext cx="10515600" cy="883383"/>
          </a:xfrm>
        </p:spPr>
        <p:txBody>
          <a:bodyPr>
            <a:normAutofit/>
          </a:bodyPr>
          <a:lstStyle/>
          <a:p>
            <a:pPr algn="ctr"/>
            <a:r>
              <a:rPr lang="en-US" sz="3600" dirty="0"/>
              <a:t>How does the servant of the Lord appear unto others?</a:t>
            </a:r>
          </a:p>
        </p:txBody>
      </p:sp>
      <p:sp>
        <p:nvSpPr>
          <p:cNvPr id="3" name="Content Placeholder 2">
            <a:extLst>
              <a:ext uri="{FF2B5EF4-FFF2-40B4-BE49-F238E27FC236}">
                <a16:creationId xmlns:a16="http://schemas.microsoft.com/office/drawing/2014/main" id="{AB33B3E5-63DC-4EA4-A4AE-763FF9BABE4B}"/>
              </a:ext>
            </a:extLst>
          </p:cNvPr>
          <p:cNvSpPr>
            <a:spLocks noGrp="1"/>
          </p:cNvSpPr>
          <p:nvPr>
            <p:ph idx="1"/>
          </p:nvPr>
        </p:nvSpPr>
        <p:spPr>
          <a:xfrm>
            <a:off x="838200" y="1573822"/>
            <a:ext cx="10515600" cy="5284177"/>
          </a:xfrm>
        </p:spPr>
        <p:txBody>
          <a:bodyPr>
            <a:normAutofit/>
          </a:bodyPr>
          <a:lstStyle/>
          <a:p>
            <a:pPr marL="0" indent="0" algn="ctr">
              <a:buNone/>
            </a:pPr>
            <a:r>
              <a:rPr lang="en-US" sz="3200" dirty="0"/>
              <a:t>Do we appear to show the strength of our convictions?</a:t>
            </a:r>
          </a:p>
          <a:p>
            <a:pPr marL="0" indent="0" algn="ctr">
              <a:buNone/>
            </a:pPr>
            <a:r>
              <a:rPr lang="en-US" sz="3200" dirty="0">
                <a:solidFill>
                  <a:srgbClr val="FF0000"/>
                </a:solidFill>
              </a:rPr>
              <a:t>Acts 4:7-13</a:t>
            </a:r>
          </a:p>
          <a:p>
            <a:pPr marL="0" indent="0" algn="ctr">
              <a:buNone/>
            </a:pPr>
            <a:r>
              <a:rPr lang="en-US" sz="3200" dirty="0"/>
              <a:t>He is the STONE WHICH WAS REJECTED by you, THE BUILDERS, but WHICH BECAME THE CHIEF CORNER stone. And there is salvation in no one else; for there is no other name under heaven that has been given among men by which we must be saved.“  Now as they observed the confidence of Peter and John and understood that they were uneducated and untrained men, they were amazed, and began to recognize them as having been with Jesus. </a:t>
            </a:r>
          </a:p>
        </p:txBody>
      </p:sp>
    </p:spTree>
    <p:extLst>
      <p:ext uri="{BB962C8B-B14F-4D97-AF65-F5344CB8AC3E}">
        <p14:creationId xmlns:p14="http://schemas.microsoft.com/office/powerpoint/2010/main" val="2117562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FA35-AB8D-4DB3-9F93-1196521A474F}"/>
              </a:ext>
            </a:extLst>
          </p:cNvPr>
          <p:cNvSpPr>
            <a:spLocks noGrp="1"/>
          </p:cNvSpPr>
          <p:nvPr>
            <p:ph type="title"/>
          </p:nvPr>
        </p:nvSpPr>
        <p:spPr>
          <a:xfrm>
            <a:off x="838200" y="365125"/>
            <a:ext cx="10515600" cy="883383"/>
          </a:xfrm>
        </p:spPr>
        <p:txBody>
          <a:bodyPr>
            <a:normAutofit/>
          </a:bodyPr>
          <a:lstStyle/>
          <a:p>
            <a:pPr algn="ctr"/>
            <a:r>
              <a:rPr lang="en-US" sz="3600" dirty="0"/>
              <a:t>How does the servant of the Lord appear unto others?</a:t>
            </a:r>
          </a:p>
        </p:txBody>
      </p:sp>
      <p:sp>
        <p:nvSpPr>
          <p:cNvPr id="3" name="Content Placeholder 2">
            <a:extLst>
              <a:ext uri="{FF2B5EF4-FFF2-40B4-BE49-F238E27FC236}">
                <a16:creationId xmlns:a16="http://schemas.microsoft.com/office/drawing/2014/main" id="{AB33B3E5-63DC-4EA4-A4AE-763FF9BABE4B}"/>
              </a:ext>
            </a:extLst>
          </p:cNvPr>
          <p:cNvSpPr>
            <a:spLocks noGrp="1"/>
          </p:cNvSpPr>
          <p:nvPr>
            <p:ph idx="1"/>
          </p:nvPr>
        </p:nvSpPr>
        <p:spPr>
          <a:xfrm>
            <a:off x="838200" y="1573822"/>
            <a:ext cx="10515600" cy="5284177"/>
          </a:xfrm>
        </p:spPr>
        <p:txBody>
          <a:bodyPr>
            <a:normAutofit/>
          </a:bodyPr>
          <a:lstStyle/>
          <a:p>
            <a:pPr marL="0" indent="0" algn="ctr">
              <a:buNone/>
            </a:pPr>
            <a:r>
              <a:rPr lang="en-US" sz="3200" dirty="0"/>
              <a:t>How do we dress to influence people for the Lord?</a:t>
            </a:r>
          </a:p>
          <a:p>
            <a:pPr marL="0" indent="0" algn="ctr">
              <a:buNone/>
            </a:pPr>
            <a:r>
              <a:rPr lang="en-US" sz="3200" dirty="0">
                <a:solidFill>
                  <a:srgbClr val="FF0000"/>
                </a:solidFill>
              </a:rPr>
              <a:t>1 Timothy 2:8-10</a:t>
            </a:r>
          </a:p>
          <a:p>
            <a:pPr marL="0" indent="0" algn="ctr">
              <a:buNone/>
            </a:pPr>
            <a:r>
              <a:rPr lang="en-US" sz="3200" dirty="0"/>
              <a:t>Therefore I want the men in every place to pray, lifting up holy hands, without wrath and dissension.  Likewise, I want  women to adorn themselves with proper clothing, modestly and discreetly, not with braided hair and gold or pearls or costly garments, but rather by means of good works, as is proper for women making a claim to godliness. </a:t>
            </a:r>
          </a:p>
          <a:p>
            <a:pPr marL="0" indent="0" algn="ctr">
              <a:buNone/>
            </a:pPr>
            <a:endParaRPr lang="en-US" sz="3200" dirty="0"/>
          </a:p>
          <a:p>
            <a:pPr marL="0" indent="0" algn="ctr">
              <a:buNone/>
            </a:pPr>
            <a:endParaRPr lang="en-US" sz="3200" dirty="0"/>
          </a:p>
        </p:txBody>
      </p:sp>
    </p:spTree>
    <p:extLst>
      <p:ext uri="{BB962C8B-B14F-4D97-AF65-F5344CB8AC3E}">
        <p14:creationId xmlns:p14="http://schemas.microsoft.com/office/powerpoint/2010/main" val="2070434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779</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How does the servant of the Lord appear unto others?</vt:lpstr>
      <vt:lpstr>How does the servant of the Lord appear unto others?</vt:lpstr>
      <vt:lpstr>How does the servant of the Lord appear unto others?</vt:lpstr>
      <vt:lpstr>How does the servant of the Lord appear unto others?</vt:lpstr>
      <vt:lpstr>How does the servant of the Lord appear unto others?</vt:lpstr>
      <vt:lpstr>How does the servant of the Lord appear unto others?</vt:lpstr>
      <vt:lpstr>How does the servant of the Lord appear unto others?</vt:lpstr>
      <vt:lpstr>How does the servant of the Lord appear unto others?</vt:lpstr>
      <vt:lpstr>What must I do to be saved?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 Webb</dc:creator>
  <cp:lastModifiedBy>Norm Webb</cp:lastModifiedBy>
  <cp:revision>10</cp:revision>
  <dcterms:created xsi:type="dcterms:W3CDTF">2018-05-10T18:57:04Z</dcterms:created>
  <dcterms:modified xsi:type="dcterms:W3CDTF">2018-05-13T02:42:19Z</dcterms:modified>
</cp:coreProperties>
</file>