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4" r:id="rId6"/>
    <p:sldId id="265" r:id="rId7"/>
    <p:sldId id="259" r:id="rId8"/>
    <p:sldId id="266" r:id="rId9"/>
    <p:sldId id="267" r:id="rId10"/>
    <p:sldId id="260" r:id="rId11"/>
    <p:sldId id="268" r:id="rId12"/>
    <p:sldId id="269" r:id="rId13"/>
    <p:sldId id="261" r:id="rId14"/>
    <p:sldId id="277" r:id="rId15"/>
    <p:sldId id="270" r:id="rId16"/>
    <p:sldId id="271" r:id="rId17"/>
    <p:sldId id="262" r:id="rId18"/>
    <p:sldId id="272" r:id="rId19"/>
    <p:sldId id="273" r:id="rId20"/>
    <p:sldId id="263" r:id="rId21"/>
    <p:sldId id="274" r:id="rId22"/>
    <p:sldId id="276"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74A20-19D4-48CA-8B67-0BFAF72DFB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6410AF-8B4F-4D9D-8D37-B45963ECCD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34C087-639A-456F-A0EB-B993D41FF69C}"/>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a:extLst>
              <a:ext uri="{FF2B5EF4-FFF2-40B4-BE49-F238E27FC236}">
                <a16:creationId xmlns:a16="http://schemas.microsoft.com/office/drawing/2014/main" id="{641FAC91-8DC5-4E39-862D-BE59EF513E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572E62-3939-4649-9E32-CED96C148BB0}"/>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359422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1B9F8-1FF0-4A65-92F0-6C0ED105A3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203E13-B7EF-4E7C-9DD6-5C58FCC013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BC6C5B-925E-4576-8DAF-3031C37F617F}"/>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a:extLst>
              <a:ext uri="{FF2B5EF4-FFF2-40B4-BE49-F238E27FC236}">
                <a16:creationId xmlns:a16="http://schemas.microsoft.com/office/drawing/2014/main" id="{031769FB-FB14-48CA-BA58-041BEF603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B2DAB-02F9-44BB-8023-B08C601CB501}"/>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245426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EF24E7-4BEC-4E38-AF66-9F9EA6E55E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7ECD05-DBBC-484E-A19F-56F4FE248B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1F689D-CCBA-4062-853C-4B36215B0187}"/>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a:extLst>
              <a:ext uri="{FF2B5EF4-FFF2-40B4-BE49-F238E27FC236}">
                <a16:creationId xmlns:a16="http://schemas.microsoft.com/office/drawing/2014/main" id="{1FC7CBC8-5498-48DE-AE46-0A5003CD20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B4B1A-4CE9-4A89-A152-C7268279BDE7}"/>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2882339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3829870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97865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2456792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66EE3B-D8EC-418F-819F-A09BB991F34E}"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224454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66EE3B-D8EC-418F-819F-A09BB991F34E}" type="datetimeFigureOut">
              <a:rPr lang="en-US" smtClean="0"/>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1034203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66EE3B-D8EC-418F-819F-A09BB991F34E}" type="datetimeFigureOut">
              <a:rPr lang="en-US" smtClean="0"/>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1337877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6EE3B-D8EC-418F-819F-A09BB991F34E}" type="datetimeFigureOut">
              <a:rPr lang="en-US" smtClean="0"/>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14826369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66EE3B-D8EC-418F-819F-A09BB991F34E}"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20498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12DA0-AE65-4B57-B49C-9C44824B1D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CB5146-3DD1-41A2-B1AC-4EC66D12F8E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604A23-7A5B-472D-A98C-9A7A4691600C}"/>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a:extLst>
              <a:ext uri="{FF2B5EF4-FFF2-40B4-BE49-F238E27FC236}">
                <a16:creationId xmlns:a16="http://schemas.microsoft.com/office/drawing/2014/main" id="{06C31123-F072-4A03-A01F-839B5141E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CCAB29-2B1A-433A-8DF1-96FB38262ED7}"/>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40088620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66EE3B-D8EC-418F-819F-A09BB991F34E}"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3923075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23374819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346807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42A53-9987-47CC-BF59-9AEC92AE95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FF64B0-3482-44F1-AF21-3AE810C8B7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8AC6FC-2BA0-43AC-9C1B-D21C7548FA6F}"/>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5" name="Footer Placeholder 4">
            <a:extLst>
              <a:ext uri="{FF2B5EF4-FFF2-40B4-BE49-F238E27FC236}">
                <a16:creationId xmlns:a16="http://schemas.microsoft.com/office/drawing/2014/main" id="{E01451A5-6D94-441E-AF7F-4350DE5DCB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02119-DCD0-4C20-8D41-2938C5FB1368}"/>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3019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C8AD-7CE9-4A44-8F78-34CB76F13D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8537C0-DBE9-4C0E-A666-B9144D6087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42560E-50F5-4D35-B5D6-9C603F3ABB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B01B9B-4C32-484F-B155-AB19B6B48DA0}"/>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6" name="Footer Placeholder 5">
            <a:extLst>
              <a:ext uri="{FF2B5EF4-FFF2-40B4-BE49-F238E27FC236}">
                <a16:creationId xmlns:a16="http://schemas.microsoft.com/office/drawing/2014/main" id="{DB937D75-B46C-47BF-9DDF-A226C2ACD6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AD37BB-A03B-41EC-BC91-4086EA53D77C}"/>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209602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02EC-6027-486D-AF5C-4853D937F4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5FAF4E-A419-40E2-93C9-4ED616FF76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0030AB-93AF-4F59-8EF7-F7228E18929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C15EF5-578C-472D-A038-471CFB094C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84D335D-1B28-4527-82FC-E03E455A62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4802B7-0E2F-42C8-8E6B-7DAC90548212}"/>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8" name="Footer Placeholder 7">
            <a:extLst>
              <a:ext uri="{FF2B5EF4-FFF2-40B4-BE49-F238E27FC236}">
                <a16:creationId xmlns:a16="http://schemas.microsoft.com/office/drawing/2014/main" id="{D03D7C90-BAA0-4F89-9B2D-5F2DAF3B05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CACD4D-4538-49A7-A2FD-2200DD7290BA}"/>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166236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38D4E-7EEE-4F6E-849E-FB2ADA5CF3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E592E4-4E90-441D-918F-9773BF291EAD}"/>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4" name="Footer Placeholder 3">
            <a:extLst>
              <a:ext uri="{FF2B5EF4-FFF2-40B4-BE49-F238E27FC236}">
                <a16:creationId xmlns:a16="http://schemas.microsoft.com/office/drawing/2014/main" id="{F742564A-5A7A-4DEF-95A0-5F997D2F32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B8155A-6A61-4206-857B-5A326BAC8972}"/>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1433248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90ACE5-5F49-41CF-B35E-E1E1163AFB4C}"/>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3" name="Footer Placeholder 2">
            <a:extLst>
              <a:ext uri="{FF2B5EF4-FFF2-40B4-BE49-F238E27FC236}">
                <a16:creationId xmlns:a16="http://schemas.microsoft.com/office/drawing/2014/main" id="{02025ACB-614B-4123-ACF2-5A5C313D55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0E930B-5368-4352-BBD9-BCCC6BBC0911}"/>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268440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D9764-FAD8-4DD5-9283-44B144F71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7BD186-C584-4C6F-AE8F-C736924D27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44E58E-89AB-471F-8E2C-E89C9E995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7D7C32-C53F-48BD-B29C-1A846C19FB15}"/>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6" name="Footer Placeholder 5">
            <a:extLst>
              <a:ext uri="{FF2B5EF4-FFF2-40B4-BE49-F238E27FC236}">
                <a16:creationId xmlns:a16="http://schemas.microsoft.com/office/drawing/2014/main" id="{E2D1324D-C3AC-4036-A468-FF3C2904DF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FF950-D17F-4B33-9DAD-134D077D9FB4}"/>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238616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D94D7-3D4E-4B0C-A13D-3F74C79ED8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7531EA-378C-45C4-8814-EAC95A3C02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E6EA9B-1D47-4C84-9820-7D4F1DC30B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499E49-5E56-42A7-A677-D52F51848C8C}"/>
              </a:ext>
            </a:extLst>
          </p:cNvPr>
          <p:cNvSpPr>
            <a:spLocks noGrp="1"/>
          </p:cNvSpPr>
          <p:nvPr>
            <p:ph type="dt" sz="half" idx="10"/>
          </p:nvPr>
        </p:nvSpPr>
        <p:spPr/>
        <p:txBody>
          <a:bodyPr/>
          <a:lstStyle/>
          <a:p>
            <a:fld id="{F266EE3B-D8EC-418F-819F-A09BB991F34E}" type="datetimeFigureOut">
              <a:rPr lang="en-US" smtClean="0"/>
              <a:t>5/18/2018</a:t>
            </a:fld>
            <a:endParaRPr lang="en-US"/>
          </a:p>
        </p:txBody>
      </p:sp>
      <p:sp>
        <p:nvSpPr>
          <p:cNvPr id="6" name="Footer Placeholder 5">
            <a:extLst>
              <a:ext uri="{FF2B5EF4-FFF2-40B4-BE49-F238E27FC236}">
                <a16:creationId xmlns:a16="http://schemas.microsoft.com/office/drawing/2014/main" id="{2D7440F5-0D58-4095-BFB2-E2811FDF5E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635130-80E4-488E-929D-9CCA4EE22DBF}"/>
              </a:ext>
            </a:extLst>
          </p:cNvPr>
          <p:cNvSpPr>
            <a:spLocks noGrp="1"/>
          </p:cNvSpPr>
          <p:nvPr>
            <p:ph type="sldNum" sz="quarter" idx="12"/>
          </p:nvPr>
        </p:nvSpPr>
        <p:spPr/>
        <p:txBody>
          <a:bodyPr/>
          <a:lstStyle/>
          <a:p>
            <a:fld id="{B6AB7EF2-FB96-424A-9141-16C44D716E52}" type="slidenum">
              <a:rPr lang="en-US" smtClean="0"/>
              <a:t>‹#›</a:t>
            </a:fld>
            <a:endParaRPr lang="en-US"/>
          </a:p>
        </p:txBody>
      </p:sp>
    </p:spTree>
    <p:extLst>
      <p:ext uri="{BB962C8B-B14F-4D97-AF65-F5344CB8AC3E}">
        <p14:creationId xmlns:p14="http://schemas.microsoft.com/office/powerpoint/2010/main" val="429136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5C2820-B26A-46A5-A026-857CCB854A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79668B-B19C-45A7-B6D8-9E172907A9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64D4FB-3FEC-4091-B649-23E9AAAC0F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6EE3B-D8EC-418F-819F-A09BB991F34E}" type="datetimeFigureOut">
              <a:rPr lang="en-US" smtClean="0"/>
              <a:t>5/18/2018</a:t>
            </a:fld>
            <a:endParaRPr lang="en-US"/>
          </a:p>
        </p:txBody>
      </p:sp>
      <p:sp>
        <p:nvSpPr>
          <p:cNvPr id="5" name="Footer Placeholder 4">
            <a:extLst>
              <a:ext uri="{FF2B5EF4-FFF2-40B4-BE49-F238E27FC236}">
                <a16:creationId xmlns:a16="http://schemas.microsoft.com/office/drawing/2014/main" id="{933FF1F5-62BE-40E5-BC8F-228CCC0377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2DF5D9-02EC-4752-AAAF-410A41ED24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B7EF2-FB96-424A-9141-16C44D716E52}" type="slidenum">
              <a:rPr lang="en-US" smtClean="0"/>
              <a:t>‹#›</a:t>
            </a:fld>
            <a:endParaRPr lang="en-US"/>
          </a:p>
        </p:txBody>
      </p:sp>
    </p:spTree>
    <p:extLst>
      <p:ext uri="{BB962C8B-B14F-4D97-AF65-F5344CB8AC3E}">
        <p14:creationId xmlns:p14="http://schemas.microsoft.com/office/powerpoint/2010/main" val="3470834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6EE3B-D8EC-418F-819F-A09BB991F34E}" type="datetimeFigureOut">
              <a:rPr lang="en-US" smtClean="0"/>
              <a:t>5/18/2018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B7EF2-FB96-424A-9141-16C44D716E52}" type="slidenum">
              <a:rPr lang="en-US" smtClean="0"/>
              <a:t>‹#›</a:t>
            </a:fld>
            <a:endParaRPr lang="en-US"/>
          </a:p>
        </p:txBody>
      </p:sp>
    </p:spTree>
    <p:extLst>
      <p:ext uri="{BB962C8B-B14F-4D97-AF65-F5344CB8AC3E}">
        <p14:creationId xmlns:p14="http://schemas.microsoft.com/office/powerpoint/2010/main" val="36907291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3225-09F1-4CC3-9453-5E0B5119906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17B1F8A-73E1-49FC-9E83-87B5136ABA8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8868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Allow the Lord to bless you</a:t>
            </a:r>
          </a:p>
          <a:p>
            <a:pPr marL="0" indent="0" algn="ctr">
              <a:buNone/>
            </a:pPr>
            <a:r>
              <a:rPr lang="en-US" sz="3200" dirty="0">
                <a:solidFill>
                  <a:srgbClr val="FF0000"/>
                </a:solidFill>
              </a:rPr>
              <a:t>Matthew 6:31-33</a:t>
            </a:r>
          </a:p>
          <a:p>
            <a:pPr marL="0" indent="0" algn="ctr">
              <a:buNone/>
            </a:pPr>
            <a:r>
              <a:rPr lang="en-US" sz="3200" dirty="0"/>
              <a:t>"Do not worry then, saying, 'What will we eat?' or 'What will we drink?' or 'What will we wear for clothing?'  For the Gentiles eagerly seek all these things; for your heavenly Father knows that you need all these things.  But seek first His kingdom and His righteousness, and all these things will be added to you.  </a:t>
            </a:r>
          </a:p>
          <a:p>
            <a:pPr marL="0" indent="0" algn="ctr">
              <a:buNone/>
            </a:pPr>
            <a:endParaRPr lang="en-US" sz="3200" dirty="0"/>
          </a:p>
        </p:txBody>
      </p:sp>
    </p:spTree>
    <p:extLst>
      <p:ext uri="{BB962C8B-B14F-4D97-AF65-F5344CB8AC3E}">
        <p14:creationId xmlns:p14="http://schemas.microsoft.com/office/powerpoint/2010/main" val="2029182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Allow the Lord to bless you</a:t>
            </a:r>
          </a:p>
          <a:p>
            <a:pPr marL="0" indent="0" algn="ctr">
              <a:buNone/>
            </a:pPr>
            <a:r>
              <a:rPr lang="en-US" sz="3200" dirty="0">
                <a:solidFill>
                  <a:srgbClr val="FF0000"/>
                </a:solidFill>
              </a:rPr>
              <a:t>Malachi 3:8-10</a:t>
            </a:r>
          </a:p>
          <a:p>
            <a:pPr marL="0" indent="0" algn="ctr">
              <a:buNone/>
            </a:pPr>
            <a:r>
              <a:rPr lang="en-US" sz="3200" dirty="0"/>
              <a:t>"Will a man rob God? Yet you are robbing Me! But you say, 'How have we robbed You?' In tithes and offerings. "You are cursed with a curse, for you are robbing Me, the whole nation of you!  Bring the whole tithe into the storehouse, so that there may be food in My house, and test Me now in this," says the LORD of hosts, "if I will not open for you the windows of heaven and pour out for you a blessing until it overflows. </a:t>
            </a:r>
          </a:p>
          <a:p>
            <a:pPr marL="0" indent="0" algn="ctr">
              <a:buNone/>
            </a:pPr>
            <a:endParaRPr lang="en-US" sz="3200" dirty="0"/>
          </a:p>
        </p:txBody>
      </p:sp>
    </p:spTree>
    <p:extLst>
      <p:ext uri="{BB962C8B-B14F-4D97-AF65-F5344CB8AC3E}">
        <p14:creationId xmlns:p14="http://schemas.microsoft.com/office/powerpoint/2010/main" val="2223889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Fight against my enemies</a:t>
            </a:r>
          </a:p>
          <a:p>
            <a:pPr marL="0" indent="0" algn="ctr">
              <a:buNone/>
            </a:pPr>
            <a:r>
              <a:rPr lang="en-US" sz="3200" dirty="0">
                <a:solidFill>
                  <a:srgbClr val="FF0000"/>
                </a:solidFill>
              </a:rPr>
              <a:t>1 Kings 2:5-6</a:t>
            </a:r>
          </a:p>
          <a:p>
            <a:pPr marL="0" indent="0" algn="ctr">
              <a:buNone/>
            </a:pPr>
            <a:r>
              <a:rPr lang="en-US" sz="3200" dirty="0"/>
              <a:t>"Now you also know what Joab the son of </a:t>
            </a:r>
            <a:r>
              <a:rPr lang="en-US" sz="3200" dirty="0" err="1"/>
              <a:t>Zeruiah</a:t>
            </a:r>
            <a:r>
              <a:rPr lang="en-US" sz="3200" dirty="0"/>
              <a:t> did to me, what he did to the two commanders of the armies of Israel, to Abner the son of </a:t>
            </a:r>
            <a:r>
              <a:rPr lang="en-US" sz="3200" dirty="0" err="1"/>
              <a:t>Ner</a:t>
            </a:r>
            <a:r>
              <a:rPr lang="en-US" sz="3200" dirty="0"/>
              <a:t>, and to </a:t>
            </a:r>
            <a:r>
              <a:rPr lang="en-US" sz="3200" dirty="0" err="1"/>
              <a:t>Amasa</a:t>
            </a:r>
            <a:r>
              <a:rPr lang="en-US" sz="3200" dirty="0"/>
              <a:t> the son of </a:t>
            </a:r>
            <a:r>
              <a:rPr lang="en-US" sz="3200" dirty="0" err="1"/>
              <a:t>Jether</a:t>
            </a:r>
            <a:r>
              <a:rPr lang="en-US" sz="3200" dirty="0"/>
              <a:t>, whom he killed; he also shed the blood of war in peace. And he put the blood of war on his belt about his waist, and on his sandals on his feet. So act according to your wisdom, and do not let his gray hair go down to </a:t>
            </a:r>
            <a:r>
              <a:rPr lang="en-US" sz="3200" dirty="0" err="1"/>
              <a:t>Sheol</a:t>
            </a:r>
            <a:r>
              <a:rPr lang="en-US" sz="3200" dirty="0"/>
              <a:t> in peace.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920220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Fight against my enemies</a:t>
            </a:r>
          </a:p>
          <a:p>
            <a:pPr marL="0" indent="0" algn="ctr">
              <a:buNone/>
            </a:pPr>
            <a:r>
              <a:rPr lang="en-US" sz="3200" dirty="0">
                <a:solidFill>
                  <a:srgbClr val="FF0000"/>
                </a:solidFill>
              </a:rPr>
              <a:t>1 Kings 2:8-9</a:t>
            </a:r>
          </a:p>
          <a:p>
            <a:pPr marL="0" indent="0" algn="ctr">
              <a:buNone/>
            </a:pPr>
            <a:r>
              <a:rPr lang="en-US" sz="3200" dirty="0"/>
              <a:t>"Behold, there is with you Shimei the son of Gera the Benjamite, of </a:t>
            </a:r>
            <a:r>
              <a:rPr lang="en-US" sz="3200" dirty="0" err="1"/>
              <a:t>Bahurim</a:t>
            </a:r>
            <a:r>
              <a:rPr lang="en-US" sz="3200" dirty="0"/>
              <a:t>; now it was he who cursed me with a violent curse on the day I went to </a:t>
            </a:r>
            <a:r>
              <a:rPr lang="en-US" sz="3200" dirty="0" err="1"/>
              <a:t>Mahanaim</a:t>
            </a:r>
            <a:r>
              <a:rPr lang="en-US" sz="3200" dirty="0"/>
              <a:t>. But when he came down to me at the Jordan, I swore to him by the LORD, saying, 'I will not put you to death with the sword.' Now therefore, do not let him go unpunished, for you are a wise man; and you will know what you ought to do to him, and you will bring his gray hair down to </a:t>
            </a:r>
            <a:r>
              <a:rPr lang="en-US" sz="3200" dirty="0" err="1"/>
              <a:t>Sheol</a:t>
            </a:r>
            <a:r>
              <a:rPr lang="en-US" sz="3200" dirty="0"/>
              <a:t> with blood." </a:t>
            </a:r>
          </a:p>
          <a:p>
            <a:pPr marL="0" indent="0" algn="ctr">
              <a:buNone/>
            </a:pPr>
            <a:endParaRPr lang="en-US" sz="3200" dirty="0"/>
          </a:p>
        </p:txBody>
      </p:sp>
    </p:spTree>
    <p:extLst>
      <p:ext uri="{BB962C8B-B14F-4D97-AF65-F5344CB8AC3E}">
        <p14:creationId xmlns:p14="http://schemas.microsoft.com/office/powerpoint/2010/main" val="185792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Fight against my enemies</a:t>
            </a:r>
          </a:p>
          <a:p>
            <a:pPr marL="0" indent="0" algn="ctr">
              <a:buNone/>
            </a:pPr>
            <a:r>
              <a:rPr lang="en-US" sz="3200" dirty="0">
                <a:solidFill>
                  <a:srgbClr val="FF0000"/>
                </a:solidFill>
              </a:rPr>
              <a:t>Romans 12:19-21</a:t>
            </a:r>
          </a:p>
          <a:p>
            <a:pPr marL="0" indent="0" algn="ctr">
              <a:buNone/>
            </a:pPr>
            <a:r>
              <a:rPr lang="en-US" sz="3200" dirty="0"/>
              <a:t>Never take your own revenge, beloved, but leave room for the wrath of God, for it is written, "VENGEANCE IS MINE, I WILL REPAY," says the Lord.  "BUT IF YOUR ENEMY IS HUNGRY, FEED HIM, AND IF HE IS THIRSTY, GIVE HIM A DRINK; FOR IN SO DOING YOU WILL HEAP BURNING COALS ON HIS HEAD."  Do not be overcome by evil, but overcome evil with good.</a:t>
            </a:r>
          </a:p>
          <a:p>
            <a:pPr marL="0" indent="0" algn="ctr">
              <a:buNone/>
            </a:pPr>
            <a:endParaRPr lang="en-US" sz="3200" dirty="0"/>
          </a:p>
        </p:txBody>
      </p:sp>
    </p:spTree>
    <p:extLst>
      <p:ext uri="{BB962C8B-B14F-4D97-AF65-F5344CB8AC3E}">
        <p14:creationId xmlns:p14="http://schemas.microsoft.com/office/powerpoint/2010/main" val="3379453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Fight against my enemies</a:t>
            </a:r>
          </a:p>
          <a:p>
            <a:pPr marL="0" indent="0" algn="ctr">
              <a:buNone/>
            </a:pPr>
            <a:r>
              <a:rPr lang="en-US" sz="3200" dirty="0">
                <a:solidFill>
                  <a:srgbClr val="FF0000"/>
                </a:solidFill>
              </a:rPr>
              <a:t>2 Timothy 4:14-16</a:t>
            </a:r>
          </a:p>
          <a:p>
            <a:pPr marL="0" indent="0" algn="ctr">
              <a:buNone/>
            </a:pPr>
            <a:r>
              <a:rPr lang="en-US" sz="3200" dirty="0"/>
              <a:t> Alexander the coppersmith did me much harm; the Lord will repay him according to his deeds.  Be on guard against him yourself, for he vigorously opposed our teaching.  At my first defense no one supported me, but all deserted me; may it not be counted against them. </a:t>
            </a:r>
          </a:p>
          <a:p>
            <a:pPr marL="0" indent="0" algn="ctr">
              <a:buNone/>
            </a:pPr>
            <a:endParaRPr lang="en-US" sz="3200" dirty="0"/>
          </a:p>
        </p:txBody>
      </p:sp>
    </p:spTree>
    <p:extLst>
      <p:ext uri="{BB962C8B-B14F-4D97-AF65-F5344CB8AC3E}">
        <p14:creationId xmlns:p14="http://schemas.microsoft.com/office/powerpoint/2010/main" val="3716495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Show kindness to my friends</a:t>
            </a:r>
          </a:p>
          <a:p>
            <a:pPr marL="0" indent="0" algn="ctr">
              <a:buNone/>
            </a:pPr>
            <a:r>
              <a:rPr lang="en-US" sz="3200" dirty="0">
                <a:solidFill>
                  <a:srgbClr val="FF0000"/>
                </a:solidFill>
              </a:rPr>
              <a:t>1 Kings 2:7</a:t>
            </a:r>
          </a:p>
          <a:p>
            <a:pPr marL="0" indent="0" algn="ctr">
              <a:buNone/>
            </a:pPr>
            <a:r>
              <a:rPr lang="en-US" sz="3200" dirty="0"/>
              <a:t>"But show kindness to the sons of </a:t>
            </a:r>
            <a:r>
              <a:rPr lang="en-US" sz="3200" dirty="0" err="1"/>
              <a:t>Barzillai</a:t>
            </a:r>
            <a:r>
              <a:rPr lang="en-US" sz="3200" dirty="0"/>
              <a:t> the </a:t>
            </a:r>
            <a:r>
              <a:rPr lang="en-US" sz="3200" dirty="0" err="1"/>
              <a:t>Gileadite</a:t>
            </a:r>
            <a:r>
              <a:rPr lang="en-US" sz="3200" dirty="0"/>
              <a:t>, and let them be among those who eat at your table; for they assisted me when I fled from Absalom your brother.</a:t>
            </a:r>
          </a:p>
          <a:p>
            <a:pPr marL="0" indent="0" algn="ctr">
              <a:buNone/>
            </a:pPr>
            <a:endParaRPr lang="en-US" sz="3200" dirty="0"/>
          </a:p>
        </p:txBody>
      </p:sp>
    </p:spTree>
    <p:extLst>
      <p:ext uri="{BB962C8B-B14F-4D97-AF65-F5344CB8AC3E}">
        <p14:creationId xmlns:p14="http://schemas.microsoft.com/office/powerpoint/2010/main" val="4145646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Show kindness to my friends</a:t>
            </a:r>
          </a:p>
          <a:p>
            <a:pPr marL="0" indent="0" algn="ctr">
              <a:buNone/>
            </a:pPr>
            <a:r>
              <a:rPr lang="en-US" sz="3200" dirty="0">
                <a:solidFill>
                  <a:srgbClr val="FF0000"/>
                </a:solidFill>
              </a:rPr>
              <a:t>Romans 16:1-4</a:t>
            </a:r>
          </a:p>
          <a:p>
            <a:pPr marL="0" indent="0" algn="ctr">
              <a:buNone/>
            </a:pPr>
            <a:r>
              <a:rPr lang="en-US" sz="3200" dirty="0"/>
              <a:t>I commend to you our sister Phoebe, who is a servant of the church which is at </a:t>
            </a:r>
            <a:r>
              <a:rPr lang="en-US" sz="3200" dirty="0" err="1"/>
              <a:t>Cenchrea</a:t>
            </a:r>
            <a:r>
              <a:rPr lang="en-US" sz="3200" dirty="0"/>
              <a:t>; that you receive her in the Lord in a manner worthy of the saints, and that you help her in whatever matter she may have need of you; for she herself has also been a helper of many, and of myself as well.  Greet Prisca and Aquila, my fellow workers in Christ Jesus, who for my life risked their own necks, to whom not only do I give thanks, but also all the churches of the Gentiles; </a:t>
            </a:r>
          </a:p>
          <a:p>
            <a:pPr marL="0" indent="0" algn="ctr">
              <a:buNone/>
            </a:pPr>
            <a:endParaRPr lang="en-US" sz="3200" dirty="0"/>
          </a:p>
        </p:txBody>
      </p:sp>
    </p:spTree>
    <p:extLst>
      <p:ext uri="{BB962C8B-B14F-4D97-AF65-F5344CB8AC3E}">
        <p14:creationId xmlns:p14="http://schemas.microsoft.com/office/powerpoint/2010/main" val="3217338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Show kindness to my friends</a:t>
            </a:r>
          </a:p>
          <a:p>
            <a:pPr marL="0" indent="0" algn="ctr">
              <a:buNone/>
            </a:pPr>
            <a:r>
              <a:rPr lang="en-US" sz="3200" dirty="0">
                <a:solidFill>
                  <a:srgbClr val="FF0000"/>
                </a:solidFill>
              </a:rPr>
              <a:t>1 Peter 3:8-9</a:t>
            </a:r>
          </a:p>
          <a:p>
            <a:pPr marL="0" indent="0" algn="ctr">
              <a:buNone/>
            </a:pPr>
            <a:r>
              <a:rPr lang="en-US" sz="3200" dirty="0"/>
              <a:t>To sum up, all of you be harmonious, sympathetic, brotherly, kindhearted, and humble in spirit; not returning evil for evil or insult for insult, but giving a blessing instead; for you were called for the very purpose that you might inherit a blessing. </a:t>
            </a:r>
          </a:p>
          <a:p>
            <a:pPr marL="0" indent="0" algn="ctr">
              <a:buNone/>
            </a:pPr>
            <a:endParaRPr lang="en-US" sz="3200" dirty="0"/>
          </a:p>
        </p:txBody>
      </p:sp>
    </p:spTree>
    <p:extLst>
      <p:ext uri="{BB962C8B-B14F-4D97-AF65-F5344CB8AC3E}">
        <p14:creationId xmlns:p14="http://schemas.microsoft.com/office/powerpoint/2010/main" val="2309793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David passes from this life</a:t>
            </a:r>
          </a:p>
          <a:p>
            <a:pPr marL="0" indent="0" algn="ctr">
              <a:buNone/>
            </a:pPr>
            <a:r>
              <a:rPr lang="en-US" sz="3200" dirty="0">
                <a:solidFill>
                  <a:srgbClr val="FF0000"/>
                </a:solidFill>
              </a:rPr>
              <a:t>1 Kings 2:10</a:t>
            </a:r>
          </a:p>
          <a:p>
            <a:pPr marL="0" indent="0" algn="ctr">
              <a:buNone/>
            </a:pPr>
            <a:r>
              <a:rPr lang="en-US" sz="3200" dirty="0"/>
              <a:t>Then David slept with his fathers and was buried </a:t>
            </a:r>
          </a:p>
          <a:p>
            <a:pPr marL="0" indent="0" algn="ctr">
              <a:buNone/>
            </a:pPr>
            <a:r>
              <a:rPr lang="en-US" sz="3200" dirty="0"/>
              <a:t>in the city of David.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102521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lnSpcReduction="10000"/>
          </a:bodyPr>
          <a:lstStyle/>
          <a:p>
            <a:pPr marL="0" indent="0" algn="ctr">
              <a:buNone/>
            </a:pPr>
            <a:r>
              <a:rPr lang="en-US" sz="3200" dirty="0">
                <a:solidFill>
                  <a:srgbClr val="FF0000"/>
                </a:solidFill>
              </a:rPr>
              <a:t>1 Kings 2:1-9</a:t>
            </a:r>
          </a:p>
          <a:p>
            <a:pPr marL="0" indent="0" algn="ctr">
              <a:buNone/>
            </a:pPr>
            <a:r>
              <a:rPr lang="en-US" sz="3200" dirty="0"/>
              <a:t>As David's time to die drew near, he charged Solomon his son, saying, "I am going the way of all the earth. Be strong, therefore, and show yourself a man. Keep the charge of the LORD your God, to walk in His ways, to keep His statutes, His commandments, His ordinances, and His testimonies, according to what is written in the Law of Moses, that you may succeed in all that you do and wherever you turn, so that the LORD may carry out His promise which He spoke concerning me, saying, 'If your sons are careful of their way, to walk before Me in truth with all their heart and with all their soul, you shall not lack a man on the throne of Israel.' </a:t>
            </a:r>
          </a:p>
          <a:p>
            <a:pPr marL="0" indent="0" algn="ctr">
              <a:buNone/>
            </a:pPr>
            <a:endParaRPr lang="en-US" sz="3200" dirty="0"/>
          </a:p>
        </p:txBody>
      </p:sp>
    </p:spTree>
    <p:extLst>
      <p:ext uri="{BB962C8B-B14F-4D97-AF65-F5344CB8AC3E}">
        <p14:creationId xmlns:p14="http://schemas.microsoft.com/office/powerpoint/2010/main" val="182468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David passes from this life</a:t>
            </a:r>
          </a:p>
          <a:p>
            <a:pPr marL="0" indent="0" algn="ctr">
              <a:buNone/>
            </a:pPr>
            <a:r>
              <a:rPr lang="en-US" sz="3200" dirty="0">
                <a:solidFill>
                  <a:srgbClr val="FF0000"/>
                </a:solidFill>
              </a:rPr>
              <a:t>Ecclesiastes 9:10</a:t>
            </a:r>
          </a:p>
          <a:p>
            <a:pPr marL="0" indent="0" algn="ctr">
              <a:buNone/>
            </a:pPr>
            <a:r>
              <a:rPr lang="en-US" sz="3200" dirty="0"/>
              <a:t>Whatever your hand finds to do, do it with all your might; for there is no activity or planning or knowledge or wisdom in </a:t>
            </a:r>
            <a:r>
              <a:rPr lang="en-US" sz="3200" dirty="0" err="1"/>
              <a:t>Sheol</a:t>
            </a:r>
            <a:r>
              <a:rPr lang="en-US" sz="3200" dirty="0"/>
              <a:t> where you are going.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2823625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066800"/>
            <a:ext cx="8229600" cy="5943600"/>
          </a:xfrm>
        </p:spPr>
        <p:txBody>
          <a:bodyPr/>
          <a:lstStyle/>
          <a:p>
            <a:pPr marL="0" indent="0">
              <a:buNone/>
            </a:pPr>
            <a:r>
              <a:rPr lang="en-US" dirty="0"/>
              <a:t>Hear the gospel </a:t>
            </a:r>
          </a:p>
          <a:p>
            <a:pPr marL="0" indent="0">
              <a:buNone/>
            </a:pPr>
            <a:r>
              <a:rPr lang="en-US" dirty="0"/>
              <a:t>						</a:t>
            </a:r>
            <a:r>
              <a:rPr lang="en-US" dirty="0">
                <a:solidFill>
                  <a:srgbClr val="FF0000"/>
                </a:solidFill>
              </a:rPr>
              <a:t>Romans 10:17</a:t>
            </a:r>
          </a:p>
          <a:p>
            <a:pPr marL="0" indent="0">
              <a:buNone/>
            </a:pPr>
            <a:r>
              <a:rPr lang="en-US" dirty="0"/>
              <a:t>Believe in the Lord</a:t>
            </a:r>
          </a:p>
          <a:p>
            <a:pPr marL="0" indent="0">
              <a:buNone/>
            </a:pPr>
            <a:r>
              <a:rPr lang="en-US" dirty="0"/>
              <a:t>						</a:t>
            </a:r>
            <a:r>
              <a:rPr lang="en-US" dirty="0">
                <a:solidFill>
                  <a:srgbClr val="FF0000"/>
                </a:solidFill>
              </a:rPr>
              <a:t>John 8:24 </a:t>
            </a:r>
          </a:p>
          <a:p>
            <a:pPr marL="0" indent="0">
              <a:buNone/>
            </a:pPr>
            <a:r>
              <a:rPr lang="en-US" dirty="0"/>
              <a:t>Repent of your sins</a:t>
            </a:r>
          </a:p>
          <a:p>
            <a:pPr marL="0" indent="0">
              <a:buNone/>
            </a:pPr>
            <a:r>
              <a:rPr lang="en-US" dirty="0"/>
              <a:t>						</a:t>
            </a:r>
            <a:r>
              <a:rPr lang="en-US" dirty="0">
                <a:solidFill>
                  <a:srgbClr val="FF0000"/>
                </a:solidFill>
              </a:rPr>
              <a:t>Acts 3:19</a:t>
            </a:r>
          </a:p>
          <a:p>
            <a:pPr marL="0" indent="0">
              <a:buNone/>
            </a:pPr>
            <a:r>
              <a:rPr lang="en-US" dirty="0"/>
              <a:t>Confess your belief</a:t>
            </a:r>
          </a:p>
          <a:p>
            <a:pPr marL="0" indent="0">
              <a:buNone/>
            </a:pPr>
            <a:r>
              <a:rPr lang="en-US" dirty="0"/>
              <a:t>						</a:t>
            </a:r>
            <a:r>
              <a:rPr lang="en-US" dirty="0">
                <a:solidFill>
                  <a:srgbClr val="FF0000"/>
                </a:solidFill>
              </a:rPr>
              <a:t>Acts 8:37</a:t>
            </a:r>
          </a:p>
          <a:p>
            <a:pPr marL="0" indent="0">
              <a:buNone/>
            </a:pPr>
            <a:r>
              <a:rPr lang="en-US" dirty="0"/>
              <a:t>Be baptized for remission of sin</a:t>
            </a:r>
          </a:p>
          <a:p>
            <a:pPr marL="0" indent="0">
              <a:buNone/>
            </a:pPr>
            <a:r>
              <a:rPr lang="en-US" dirty="0"/>
              <a:t>						</a:t>
            </a:r>
            <a:r>
              <a:rPr lang="en-US"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96AE3-CC58-4EF0-ACA4-30E99EFD0D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AAD6C9-9258-496C-88C5-A8B922C34CF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20852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Show yourself a man</a:t>
            </a:r>
          </a:p>
          <a:p>
            <a:pPr marL="0" indent="0" algn="ctr">
              <a:buNone/>
            </a:pPr>
            <a:r>
              <a:rPr lang="en-US" sz="3200" dirty="0">
                <a:solidFill>
                  <a:srgbClr val="FF0000"/>
                </a:solidFill>
              </a:rPr>
              <a:t>1 Kings 2:2</a:t>
            </a:r>
          </a:p>
          <a:p>
            <a:pPr marL="0" indent="0" algn="ctr">
              <a:buNone/>
            </a:pPr>
            <a:r>
              <a:rPr lang="en-US" sz="3200" dirty="0"/>
              <a:t>"I am going the way of all the earth. Be strong, </a:t>
            </a:r>
          </a:p>
          <a:p>
            <a:pPr marL="0" indent="0" algn="ctr">
              <a:buNone/>
            </a:pPr>
            <a:r>
              <a:rPr lang="en-US" sz="3200" dirty="0"/>
              <a:t>therefore, and show yourself a man. </a:t>
            </a:r>
          </a:p>
          <a:p>
            <a:pPr marL="0" indent="0" algn="ctr">
              <a:buNone/>
            </a:pPr>
            <a:endParaRPr lang="en-US" sz="3200" dirty="0"/>
          </a:p>
        </p:txBody>
      </p:sp>
    </p:spTree>
    <p:extLst>
      <p:ext uri="{BB962C8B-B14F-4D97-AF65-F5344CB8AC3E}">
        <p14:creationId xmlns:p14="http://schemas.microsoft.com/office/powerpoint/2010/main" val="39262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Show yourself a man</a:t>
            </a:r>
          </a:p>
          <a:p>
            <a:pPr marL="0" indent="0" algn="ctr">
              <a:buNone/>
            </a:pPr>
            <a:r>
              <a:rPr lang="en-US" sz="3200" dirty="0">
                <a:solidFill>
                  <a:srgbClr val="FF0000"/>
                </a:solidFill>
              </a:rPr>
              <a:t>Ephesians 4:14-15</a:t>
            </a:r>
          </a:p>
          <a:p>
            <a:pPr marL="0" indent="0" algn="ctr">
              <a:buNone/>
            </a:pPr>
            <a:r>
              <a:rPr lang="en-US" sz="3200" dirty="0"/>
              <a:t>As a result, we are no longer to be children, tossed here and there by waves and carried about by every wind of doctrine, by the trickery of men, by craftiness in deceitful scheming; but speaking the truth in love, we are to grow up in all aspects into Him who is the head, even Christ, </a:t>
            </a:r>
          </a:p>
          <a:p>
            <a:pPr marL="0" indent="0" algn="ctr">
              <a:buNone/>
            </a:pPr>
            <a:endParaRPr lang="en-US" sz="3200" dirty="0"/>
          </a:p>
        </p:txBody>
      </p:sp>
    </p:spTree>
    <p:extLst>
      <p:ext uri="{BB962C8B-B14F-4D97-AF65-F5344CB8AC3E}">
        <p14:creationId xmlns:p14="http://schemas.microsoft.com/office/powerpoint/2010/main" val="57789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Show yourself a man</a:t>
            </a:r>
          </a:p>
          <a:p>
            <a:pPr marL="0" indent="0" algn="ctr">
              <a:buNone/>
            </a:pPr>
            <a:r>
              <a:rPr lang="en-US" sz="3200" dirty="0">
                <a:solidFill>
                  <a:srgbClr val="FF0000"/>
                </a:solidFill>
              </a:rPr>
              <a:t>2 Peter 3:17-18</a:t>
            </a:r>
          </a:p>
          <a:p>
            <a:pPr marL="0" indent="0" algn="ctr">
              <a:buNone/>
            </a:pPr>
            <a:r>
              <a:rPr lang="en-US" sz="3200" dirty="0"/>
              <a:t>You therefore, beloved, knowing this beforehand, be on your guard so that you are not carried away by the error of unprincipled men and fall from your own steadfastness, but grow in the grace and knowledge of our Lord and Savior Jesus Christ. To Him be the glory, both now and to the day of eternity. Amen.</a:t>
            </a:r>
          </a:p>
          <a:p>
            <a:pPr marL="0" indent="0" algn="ctr">
              <a:buNone/>
            </a:pPr>
            <a:endParaRPr lang="en-US" sz="3200" dirty="0"/>
          </a:p>
        </p:txBody>
      </p:sp>
    </p:spTree>
    <p:extLst>
      <p:ext uri="{BB962C8B-B14F-4D97-AF65-F5344CB8AC3E}">
        <p14:creationId xmlns:p14="http://schemas.microsoft.com/office/powerpoint/2010/main" val="12156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Keep the Lord’s commands</a:t>
            </a:r>
          </a:p>
          <a:p>
            <a:pPr marL="0" indent="0" algn="ctr">
              <a:buNone/>
            </a:pPr>
            <a:r>
              <a:rPr lang="en-US" sz="3200" dirty="0">
                <a:solidFill>
                  <a:srgbClr val="FF0000"/>
                </a:solidFill>
              </a:rPr>
              <a:t>1 Kings 2:3</a:t>
            </a:r>
          </a:p>
          <a:p>
            <a:pPr marL="0" indent="0" algn="ctr">
              <a:buNone/>
            </a:pPr>
            <a:r>
              <a:rPr lang="en-US" sz="3200" dirty="0"/>
              <a:t>"Keep the charge of the LORD your God, to walk in His ways, to keep His statutes, His commandments, His ordinances, and His testimonies, according to what is written in the Law of Moses, that you may succeed in all that you do and wherever you turn, </a:t>
            </a:r>
          </a:p>
          <a:p>
            <a:pPr marL="0" indent="0" algn="ctr">
              <a:buNone/>
            </a:pPr>
            <a:endParaRPr lang="en-US" sz="3200" dirty="0"/>
          </a:p>
        </p:txBody>
      </p:sp>
    </p:spTree>
    <p:extLst>
      <p:ext uri="{BB962C8B-B14F-4D97-AF65-F5344CB8AC3E}">
        <p14:creationId xmlns:p14="http://schemas.microsoft.com/office/powerpoint/2010/main" val="60600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Keep the Lord’s commands</a:t>
            </a:r>
          </a:p>
          <a:p>
            <a:pPr marL="0" indent="0" algn="ctr">
              <a:buNone/>
            </a:pPr>
            <a:r>
              <a:rPr lang="en-US" sz="3200" dirty="0">
                <a:solidFill>
                  <a:srgbClr val="FF0000"/>
                </a:solidFill>
              </a:rPr>
              <a:t>Ecclesiastes 12:13-14</a:t>
            </a:r>
          </a:p>
          <a:p>
            <a:pPr marL="0" indent="0" algn="ctr">
              <a:buNone/>
            </a:pPr>
            <a:r>
              <a:rPr lang="en-US" sz="3200" dirty="0"/>
              <a:t>The conclusion, when all has been heard, is:  fear God and keep His commandments, because this applies to  every person.  For God will bring every act to judgment, everything which is hidden, whether it is good or evil.</a:t>
            </a:r>
          </a:p>
          <a:p>
            <a:pPr marL="0" indent="0" algn="ctr">
              <a:buNone/>
            </a:pPr>
            <a:endParaRPr lang="en-US" sz="3200" dirty="0"/>
          </a:p>
        </p:txBody>
      </p:sp>
    </p:spTree>
    <p:extLst>
      <p:ext uri="{BB962C8B-B14F-4D97-AF65-F5344CB8AC3E}">
        <p14:creationId xmlns:p14="http://schemas.microsoft.com/office/powerpoint/2010/main" val="2942535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Keep the Lord’s commands</a:t>
            </a:r>
          </a:p>
          <a:p>
            <a:pPr marL="0" indent="0" algn="ctr">
              <a:buNone/>
            </a:pPr>
            <a:r>
              <a:rPr lang="en-US" sz="3200" dirty="0">
                <a:solidFill>
                  <a:srgbClr val="FF0000"/>
                </a:solidFill>
              </a:rPr>
              <a:t>1 John 5:3</a:t>
            </a:r>
          </a:p>
          <a:p>
            <a:pPr marL="0" indent="0" algn="ctr">
              <a:buNone/>
            </a:pPr>
            <a:r>
              <a:rPr lang="en-US" sz="3200" dirty="0"/>
              <a:t>For this is the love of God, that we keep His commandments; and His commandments are not burdensome. </a:t>
            </a:r>
          </a:p>
          <a:p>
            <a:pPr marL="0" indent="0" algn="ctr">
              <a:buNone/>
            </a:pPr>
            <a:endParaRPr lang="en-US" sz="3200" dirty="0"/>
          </a:p>
        </p:txBody>
      </p:sp>
    </p:spTree>
    <p:extLst>
      <p:ext uri="{BB962C8B-B14F-4D97-AF65-F5344CB8AC3E}">
        <p14:creationId xmlns:p14="http://schemas.microsoft.com/office/powerpoint/2010/main" val="11896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CE60-EA4A-4941-A392-21DAA8740D83}"/>
              </a:ext>
            </a:extLst>
          </p:cNvPr>
          <p:cNvSpPr>
            <a:spLocks noGrp="1"/>
          </p:cNvSpPr>
          <p:nvPr>
            <p:ph type="title"/>
          </p:nvPr>
        </p:nvSpPr>
        <p:spPr>
          <a:xfrm>
            <a:off x="838200" y="365125"/>
            <a:ext cx="10515600" cy="848213"/>
          </a:xfrm>
        </p:spPr>
        <p:txBody>
          <a:bodyPr>
            <a:normAutofit/>
          </a:bodyPr>
          <a:lstStyle/>
          <a:p>
            <a:pPr algn="ctr"/>
            <a:r>
              <a:rPr lang="en-US" sz="4000" dirty="0"/>
              <a:t>I am going the way of all the earth</a:t>
            </a:r>
          </a:p>
        </p:txBody>
      </p:sp>
      <p:sp>
        <p:nvSpPr>
          <p:cNvPr id="3" name="Content Placeholder 2">
            <a:extLst>
              <a:ext uri="{FF2B5EF4-FFF2-40B4-BE49-F238E27FC236}">
                <a16:creationId xmlns:a16="http://schemas.microsoft.com/office/drawing/2014/main" id="{3FC59000-2BD9-4567-A254-CE51544EF09F}"/>
              </a:ext>
            </a:extLst>
          </p:cNvPr>
          <p:cNvSpPr>
            <a:spLocks noGrp="1"/>
          </p:cNvSpPr>
          <p:nvPr>
            <p:ph idx="1"/>
          </p:nvPr>
        </p:nvSpPr>
        <p:spPr>
          <a:xfrm>
            <a:off x="838200" y="1521068"/>
            <a:ext cx="10515600" cy="5336931"/>
          </a:xfrm>
        </p:spPr>
        <p:txBody>
          <a:bodyPr>
            <a:normAutofit/>
          </a:bodyPr>
          <a:lstStyle/>
          <a:p>
            <a:pPr marL="0" indent="0" algn="ctr">
              <a:buNone/>
            </a:pPr>
            <a:r>
              <a:rPr lang="en-US" sz="3200" dirty="0"/>
              <a:t>Allow the Lord to bless you</a:t>
            </a:r>
          </a:p>
          <a:p>
            <a:pPr marL="0" indent="0" algn="ctr">
              <a:buNone/>
            </a:pPr>
            <a:r>
              <a:rPr lang="en-US" sz="3200" dirty="0">
                <a:solidFill>
                  <a:srgbClr val="FF0000"/>
                </a:solidFill>
              </a:rPr>
              <a:t>1 Kings 2:4</a:t>
            </a:r>
          </a:p>
          <a:p>
            <a:pPr marL="0" indent="0" algn="ctr">
              <a:buNone/>
            </a:pPr>
            <a:r>
              <a:rPr lang="en-US" sz="3200" dirty="0"/>
              <a:t>so that the LORD may carry out His promise which He spoke concerning me, saying, 'If your sons are careful of their way, to walk before Me in truth with all their heart and with all their soul, you shall not lack a man on the throne of Israel.' </a:t>
            </a:r>
          </a:p>
          <a:p>
            <a:pPr marL="0" indent="0" algn="ctr">
              <a:buNone/>
            </a:pPr>
            <a:endParaRPr lang="en-US" sz="3200" dirty="0"/>
          </a:p>
        </p:txBody>
      </p:sp>
    </p:spTree>
    <p:extLst>
      <p:ext uri="{BB962C8B-B14F-4D97-AF65-F5344CB8AC3E}">
        <p14:creationId xmlns:p14="http://schemas.microsoft.com/office/powerpoint/2010/main" val="2611484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130</TotalTime>
  <Words>1549</Words>
  <Application>Microsoft Office PowerPoint</Application>
  <PresentationFormat>Widescreen</PresentationFormat>
  <Paragraphs>88</Paragraphs>
  <Slides>22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Office Theme</vt:lpstr>
      <vt:lpstr>1_Office Theme</vt:lpstr>
      <vt:lpstr>PowerPoint Presentation</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I am going the way of all the earth</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Webb</dc:creator>
  <cp:lastModifiedBy>Norm Webb</cp:lastModifiedBy>
  <cp:revision>7</cp:revision>
  <dcterms:created xsi:type="dcterms:W3CDTF">2018-05-18T22:56:24Z</dcterms:created>
  <dcterms:modified xsi:type="dcterms:W3CDTF">2018-05-19T01:06:25Z</dcterms:modified>
</cp:coreProperties>
</file>