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2" r:id="rId6"/>
    <p:sldId id="265" r:id="rId7"/>
    <p:sldId id="263" r:id="rId8"/>
    <p:sldId id="264" r:id="rId9"/>
    <p:sldId id="259" r:id="rId10"/>
    <p:sldId id="266" r:id="rId11"/>
    <p:sldId id="281" r:id="rId12"/>
    <p:sldId id="267" r:id="rId13"/>
    <p:sldId id="268" r:id="rId14"/>
    <p:sldId id="260" r:id="rId15"/>
    <p:sldId id="269" r:id="rId16"/>
    <p:sldId id="270" r:id="rId17"/>
    <p:sldId id="280"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5CB61-0A09-41ED-9928-FE9D80BCDB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4DABFE-405A-46BE-91B8-E982ACC471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11DF9-B88C-4676-8F7F-F28B0750B1AE}"/>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a:extLst>
              <a:ext uri="{FF2B5EF4-FFF2-40B4-BE49-F238E27FC236}">
                <a16:creationId xmlns:a16="http://schemas.microsoft.com/office/drawing/2014/main" id="{B17D0993-E622-494D-B0FA-B977640E8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5A967-00C3-42C4-AE9D-7A6051E8C82B}"/>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143751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509BC-CD7E-459A-98B9-200128D881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A3AE86-93EB-4359-9AB2-432D426883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91F9F-534C-400B-BC11-A8201558F9EC}"/>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a:extLst>
              <a:ext uri="{FF2B5EF4-FFF2-40B4-BE49-F238E27FC236}">
                <a16:creationId xmlns:a16="http://schemas.microsoft.com/office/drawing/2014/main" id="{8A3A618B-8A5A-46D3-9A89-A02D79B11F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546FD8-A751-4B29-AEBB-E59E5CC2B0DF}"/>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61324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E2A4A0-91EE-4B77-A9CD-44A4AE64B7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E1A5E9-BAB8-42B3-B08B-9F00FE9BC7D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02389-07E3-4A4F-8B45-4584303D5FEA}"/>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a:extLst>
              <a:ext uri="{FF2B5EF4-FFF2-40B4-BE49-F238E27FC236}">
                <a16:creationId xmlns:a16="http://schemas.microsoft.com/office/drawing/2014/main" id="{752DC12F-8D9F-47E5-B1C8-EBFCE5C8E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14694-E715-448F-A4A0-0A33496D2E48}"/>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2688806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139603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822346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176057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DBB94D-1184-4665-B9F2-DD22F1621146}"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173495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B94D-1184-4665-B9F2-DD22F1621146}" type="datetimeFigureOut">
              <a:rPr lang="en-US" smtClean="0"/>
              <a:t>6/23/2018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2954445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BB94D-1184-4665-B9F2-DD22F1621146}" type="datetimeFigureOut">
              <a:rPr lang="en-US" smtClean="0"/>
              <a:t>6/23/2018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257176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BB94D-1184-4665-B9F2-DD22F1621146}" type="datetimeFigureOut">
              <a:rPr lang="en-US" smtClean="0"/>
              <a:t>6/23/2018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2981182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DBB94D-1184-4665-B9F2-DD22F1621146}"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134336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86993-B18D-4EA0-9C7C-EB6B5582AB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397894-7A83-4B12-9698-94498A1862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5BF99F-44CC-4ED2-8A26-2B242E6E5B15}"/>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a:extLst>
              <a:ext uri="{FF2B5EF4-FFF2-40B4-BE49-F238E27FC236}">
                <a16:creationId xmlns:a16="http://schemas.microsoft.com/office/drawing/2014/main" id="{A2896170-3A15-4705-8ECD-4961AA6601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822ED-E070-43A9-824E-BA77F7AF4CA9}"/>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718996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DBB94D-1184-4665-B9F2-DD22F1621146}"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1166867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5265842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35258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978A-9354-4AD5-A14D-34D047C57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726B47-EC95-45E8-9CCE-E2C52293E1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76B7003-7F38-4427-93D4-BC3F459A6DB1}"/>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5" name="Footer Placeholder 4">
            <a:extLst>
              <a:ext uri="{FF2B5EF4-FFF2-40B4-BE49-F238E27FC236}">
                <a16:creationId xmlns:a16="http://schemas.microsoft.com/office/drawing/2014/main" id="{06D274DB-D514-4466-A104-3602DC918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3FD00-1012-4920-A0EC-6005690B3FD4}"/>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84415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381F-36A5-4F07-8451-D4216CB713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F5D181-8EA7-4F52-8D2E-65567E2200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423DA1-0AB8-4AD5-8BF4-4FC541206A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3E928A-4D65-494A-A5E2-AE173240E3D1}"/>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6" name="Footer Placeholder 5">
            <a:extLst>
              <a:ext uri="{FF2B5EF4-FFF2-40B4-BE49-F238E27FC236}">
                <a16:creationId xmlns:a16="http://schemas.microsoft.com/office/drawing/2014/main" id="{FF0F5C6B-1DDC-4F9A-BE81-98C85C1BD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0DC002-4B4A-4022-B22B-E44E4CFE635D}"/>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1816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1F42E-59CC-40D6-BCF5-EF56A13D04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54114-EDBB-4B67-93DB-28A5D3DFFD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4C3D14-E928-4BAD-8521-0900BA68381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47EBD1-43F2-41C7-ABDB-835B1E02F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F305B5-4D4F-4255-8EE4-0E912EFD8A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7D3BDE-E64E-4984-ACCE-110C3828D74F}"/>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8" name="Footer Placeholder 7">
            <a:extLst>
              <a:ext uri="{FF2B5EF4-FFF2-40B4-BE49-F238E27FC236}">
                <a16:creationId xmlns:a16="http://schemas.microsoft.com/office/drawing/2014/main" id="{BC2BA6AB-0EEB-4752-8A59-3F52D63222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88E59E-43E6-4827-BC0E-3824A28ABCD9}"/>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242891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D64F-722D-435E-8EA8-619EB42F69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76958A-013B-4621-A7C9-8A17151588DA}"/>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4" name="Footer Placeholder 3">
            <a:extLst>
              <a:ext uri="{FF2B5EF4-FFF2-40B4-BE49-F238E27FC236}">
                <a16:creationId xmlns:a16="http://schemas.microsoft.com/office/drawing/2014/main" id="{712EC6BD-E10F-464F-B388-0857C5919B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BA213E-2EBE-49CD-BC8B-6E32AD2E574A}"/>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2756618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A7E551-FEBB-4F9A-B2EC-68B62E4277D3}"/>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3" name="Footer Placeholder 2">
            <a:extLst>
              <a:ext uri="{FF2B5EF4-FFF2-40B4-BE49-F238E27FC236}">
                <a16:creationId xmlns:a16="http://schemas.microsoft.com/office/drawing/2014/main" id="{8B83DA5C-425E-4D90-B0C3-4871A8DAD8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7CC6E3-9CA9-4047-AF7A-C13219C6B064}"/>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184514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E901-039F-4ACC-9C8A-F9F8F920E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395656-AD77-454D-85FF-E09415E2F7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7B20BF-839C-4B3C-9CBB-3AE64CA77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DB4AAA-D7D7-447F-8AC7-92E04556F012}"/>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6" name="Footer Placeholder 5">
            <a:extLst>
              <a:ext uri="{FF2B5EF4-FFF2-40B4-BE49-F238E27FC236}">
                <a16:creationId xmlns:a16="http://schemas.microsoft.com/office/drawing/2014/main" id="{7FAB5F38-BEF9-4DC0-B467-75379F42E9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C32E3E-F2E6-45AD-8FF9-B1D9C5FA7F2D}"/>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109637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225D-B1F9-4CAA-B66F-380195FE2C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76B5B9-B773-4ACC-BD24-1E439CD7F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E6F048-AFD4-4E0D-B706-D4EE84A4F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1F9C86-F6DF-4DCF-8310-05A1CFAE5902}"/>
              </a:ext>
            </a:extLst>
          </p:cNvPr>
          <p:cNvSpPr>
            <a:spLocks noGrp="1"/>
          </p:cNvSpPr>
          <p:nvPr>
            <p:ph type="dt" sz="half" idx="10"/>
          </p:nvPr>
        </p:nvSpPr>
        <p:spPr/>
        <p:txBody>
          <a:bodyPr/>
          <a:lstStyle/>
          <a:p>
            <a:fld id="{2BDBB94D-1184-4665-B9F2-DD22F1621146}" type="datetimeFigureOut">
              <a:rPr lang="en-US" smtClean="0"/>
              <a:t>6/23/2018</a:t>
            </a:fld>
            <a:endParaRPr lang="en-US"/>
          </a:p>
        </p:txBody>
      </p:sp>
      <p:sp>
        <p:nvSpPr>
          <p:cNvPr id="6" name="Footer Placeholder 5">
            <a:extLst>
              <a:ext uri="{FF2B5EF4-FFF2-40B4-BE49-F238E27FC236}">
                <a16:creationId xmlns:a16="http://schemas.microsoft.com/office/drawing/2014/main" id="{6EA5DC1A-BC71-4B80-8784-42DF93ED46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2E694F-5345-44BF-84C5-68DF441E2357}"/>
              </a:ext>
            </a:extLst>
          </p:cNvPr>
          <p:cNvSpPr>
            <a:spLocks noGrp="1"/>
          </p:cNvSpPr>
          <p:nvPr>
            <p:ph type="sldNum" sz="quarter" idx="12"/>
          </p:nvPr>
        </p:nvSpPr>
        <p:spPr/>
        <p:txBody>
          <a:bodyPr/>
          <a:lstStyle/>
          <a:p>
            <a:fld id="{41B70B90-7614-41A8-A0D7-C068703CAA42}" type="slidenum">
              <a:rPr lang="en-US" smtClean="0"/>
              <a:t>‹#›</a:t>
            </a:fld>
            <a:endParaRPr lang="en-US"/>
          </a:p>
        </p:txBody>
      </p:sp>
    </p:spTree>
    <p:extLst>
      <p:ext uri="{BB962C8B-B14F-4D97-AF65-F5344CB8AC3E}">
        <p14:creationId xmlns:p14="http://schemas.microsoft.com/office/powerpoint/2010/main" val="361267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CA7A70-BD41-4FBD-821B-41542F5672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A9914A-99F2-4477-9A0D-1C1038DDFC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F8B73-0483-4507-BA46-B18253D84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BB94D-1184-4665-B9F2-DD22F1621146}" type="datetimeFigureOut">
              <a:rPr lang="en-US" smtClean="0"/>
              <a:t>6/23/2018</a:t>
            </a:fld>
            <a:endParaRPr lang="en-US"/>
          </a:p>
        </p:txBody>
      </p:sp>
      <p:sp>
        <p:nvSpPr>
          <p:cNvPr id="5" name="Footer Placeholder 4">
            <a:extLst>
              <a:ext uri="{FF2B5EF4-FFF2-40B4-BE49-F238E27FC236}">
                <a16:creationId xmlns:a16="http://schemas.microsoft.com/office/drawing/2014/main" id="{7945D180-BDF6-4CF3-BFE3-3386FC3A28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89E896-6458-410D-B4F7-E2CD09BA81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70B90-7614-41A8-A0D7-C068703CAA42}" type="slidenum">
              <a:rPr lang="en-US" smtClean="0"/>
              <a:t>‹#›</a:t>
            </a:fld>
            <a:endParaRPr lang="en-US"/>
          </a:p>
        </p:txBody>
      </p:sp>
    </p:spTree>
    <p:extLst>
      <p:ext uri="{BB962C8B-B14F-4D97-AF65-F5344CB8AC3E}">
        <p14:creationId xmlns:p14="http://schemas.microsoft.com/office/powerpoint/2010/main" val="304973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BB94D-1184-4665-B9F2-DD22F1621146}" type="datetimeFigureOut">
              <a:rPr lang="en-US" smtClean="0"/>
              <a:t>6/23/2018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70B90-7614-41A8-A0D7-C068703CAA42}" type="slidenum">
              <a:rPr lang="en-US" smtClean="0"/>
              <a:t>‹#›</a:t>
            </a:fld>
            <a:endParaRPr lang="en-US"/>
          </a:p>
        </p:txBody>
      </p:sp>
    </p:spTree>
    <p:extLst>
      <p:ext uri="{BB962C8B-B14F-4D97-AF65-F5344CB8AC3E}">
        <p14:creationId xmlns:p14="http://schemas.microsoft.com/office/powerpoint/2010/main" val="411826187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885D7-0E3F-416E-B556-38DBA588AB5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2046F87-E976-4664-939F-65856632C9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7649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actions</a:t>
            </a:r>
          </a:p>
          <a:p>
            <a:pPr marL="0" indent="0" algn="ctr">
              <a:buNone/>
            </a:pPr>
            <a:r>
              <a:rPr lang="en-US" sz="3200" dirty="0">
                <a:solidFill>
                  <a:srgbClr val="FF0000"/>
                </a:solidFill>
              </a:rPr>
              <a:t>Acts 9:36-42</a:t>
            </a:r>
          </a:p>
          <a:p>
            <a:pPr marL="0" indent="0" algn="ctr">
              <a:buNone/>
            </a:pPr>
            <a:r>
              <a:rPr lang="en-US" sz="3200" dirty="0"/>
              <a:t>weeping and showing all the tunics and garments that Dorcas used to make while she was with them. 40 But Peter sent them all out and knelt down and prayed, and turning to the body, he said, "Tabitha, arise." And she opened her eyes, and when she saw Peter, she sat up. 41 And he gave her his hand and raised her up; and calling the saints and widows, he presented her alive. 42 It became known all over Joppa, and many believed in the Lord. </a:t>
            </a:r>
          </a:p>
          <a:p>
            <a:pPr marL="0" indent="0" algn="ctr">
              <a:buNone/>
            </a:pPr>
            <a:endParaRPr lang="en-US" sz="3200" dirty="0"/>
          </a:p>
        </p:txBody>
      </p:sp>
    </p:spTree>
    <p:extLst>
      <p:ext uri="{BB962C8B-B14F-4D97-AF65-F5344CB8AC3E}">
        <p14:creationId xmlns:p14="http://schemas.microsoft.com/office/powerpoint/2010/main" val="3288663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actions</a:t>
            </a:r>
          </a:p>
          <a:p>
            <a:pPr marL="0" indent="0" algn="ctr">
              <a:buNone/>
            </a:pPr>
            <a:r>
              <a:rPr lang="en-US" sz="3200" dirty="0">
                <a:solidFill>
                  <a:srgbClr val="FF0000"/>
                </a:solidFill>
              </a:rPr>
              <a:t>Acts 16:14-16</a:t>
            </a:r>
          </a:p>
          <a:p>
            <a:pPr marL="0" indent="0" algn="ctr">
              <a:buNone/>
            </a:pPr>
            <a:r>
              <a:rPr lang="en-US" sz="3200" dirty="0"/>
              <a:t>14 A woman named Lydia, from the city of Thyatira, a seller of purple fabrics, a worshiper of God, was listening; and the Lord opened her heart to respond to the things spoken by Paul. 15 And when she and her household had been baptized, she urged us, saying, "If you have judged me to be faithful to the Lord, come into my house and stay." And she prevailed upon us. </a:t>
            </a:r>
          </a:p>
          <a:p>
            <a:pPr marL="0" indent="0" algn="ctr">
              <a:buNone/>
            </a:pPr>
            <a:endParaRPr lang="en-US" sz="3200" dirty="0"/>
          </a:p>
        </p:txBody>
      </p:sp>
    </p:spTree>
    <p:extLst>
      <p:ext uri="{BB962C8B-B14F-4D97-AF65-F5344CB8AC3E}">
        <p14:creationId xmlns:p14="http://schemas.microsoft.com/office/powerpoint/2010/main" val="3030129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actions</a:t>
            </a:r>
          </a:p>
          <a:p>
            <a:pPr marL="0" indent="0" algn="ctr">
              <a:buNone/>
            </a:pPr>
            <a:r>
              <a:rPr lang="en-US" sz="3200" dirty="0">
                <a:solidFill>
                  <a:srgbClr val="FF0000"/>
                </a:solidFill>
              </a:rPr>
              <a:t>Philippians 2:19-22</a:t>
            </a:r>
          </a:p>
          <a:p>
            <a:pPr marL="0" indent="0" algn="ctr">
              <a:buNone/>
            </a:pPr>
            <a:r>
              <a:rPr lang="en-US" sz="3200" dirty="0"/>
              <a:t>19 But I hope in the Lord Jesus to send Timothy to you shortly, so that I also may be encouraged when I learn of your condition. 20 For I have no one else  of kindred spirit who will genuinely be concerned for your welfare. 21 For they all seek after their own interests, not those of Christ Jesus. 22 But you know of his proven worth, that he served with me in the furtherance of the gospel like a child serving his father. </a:t>
            </a:r>
          </a:p>
          <a:p>
            <a:pPr marL="0" indent="0" algn="ctr">
              <a:buNone/>
            </a:pPr>
            <a:endParaRPr lang="en-US" sz="3200" dirty="0"/>
          </a:p>
        </p:txBody>
      </p:sp>
    </p:spTree>
    <p:extLst>
      <p:ext uri="{BB962C8B-B14F-4D97-AF65-F5344CB8AC3E}">
        <p14:creationId xmlns:p14="http://schemas.microsoft.com/office/powerpoint/2010/main" val="203068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words</a:t>
            </a:r>
          </a:p>
          <a:p>
            <a:pPr marL="0" indent="0" algn="ctr">
              <a:buNone/>
            </a:pPr>
            <a:r>
              <a:rPr lang="en-US" sz="3200" dirty="0">
                <a:solidFill>
                  <a:srgbClr val="FF0000"/>
                </a:solidFill>
              </a:rPr>
              <a:t>James 3:8-12</a:t>
            </a:r>
          </a:p>
          <a:p>
            <a:pPr marL="0" indent="0" algn="ctr">
              <a:buNone/>
            </a:pPr>
            <a:r>
              <a:rPr lang="en-US" sz="3200" dirty="0"/>
              <a:t>8 But no one can tame the tongue; it is a restless evil and full of deadly poison. 9 With it we bless our Lord and Father, and with it we curse men, who have been made in the likeness of God; 10 from the same mouth come both blessing and cursing. My brethren, these things ought not to be this way. 11 Does a fountain send out from the same opening both  fresh and bitter water?  12 Can a fig tree, my brethren, produce olives, or a vine produce figs? Nor can salt water produce fresh.   </a:t>
            </a:r>
          </a:p>
          <a:p>
            <a:pPr marL="0" indent="0" algn="ctr">
              <a:buNone/>
            </a:pPr>
            <a:endParaRPr lang="en-US" sz="3200" dirty="0"/>
          </a:p>
        </p:txBody>
      </p:sp>
    </p:spTree>
    <p:extLst>
      <p:ext uri="{BB962C8B-B14F-4D97-AF65-F5344CB8AC3E}">
        <p14:creationId xmlns:p14="http://schemas.microsoft.com/office/powerpoint/2010/main" val="2049650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words</a:t>
            </a:r>
          </a:p>
          <a:p>
            <a:pPr marL="0" indent="0" algn="ctr">
              <a:buNone/>
            </a:pPr>
            <a:r>
              <a:rPr lang="en-US" sz="3200" dirty="0">
                <a:solidFill>
                  <a:srgbClr val="FF0000"/>
                </a:solidFill>
              </a:rPr>
              <a:t>Matthew 12:34-37</a:t>
            </a:r>
          </a:p>
          <a:p>
            <a:pPr marL="0" indent="0" algn="ctr">
              <a:buNone/>
            </a:pPr>
            <a:r>
              <a:rPr lang="en-US" sz="3200" dirty="0"/>
              <a:t>34 "You brood of vipers, how can you, being evil, speak what is good? For the mouth speaks out of that which fills the heart.  35 "The good man brings out of his good treasure what is good; and the evil man brings out of his evil treasure what is evil.  36 "But I tell you that every careless word that people speak, they shall give an accounting for it in the day of judgment.  37 "For by your words you will be justified, and by your words you will be condemned."  </a:t>
            </a:r>
          </a:p>
          <a:p>
            <a:pPr marL="0" indent="0" algn="ctr">
              <a:buNone/>
            </a:pPr>
            <a:endParaRPr lang="en-US" sz="3200" dirty="0"/>
          </a:p>
        </p:txBody>
      </p:sp>
    </p:spTree>
    <p:extLst>
      <p:ext uri="{BB962C8B-B14F-4D97-AF65-F5344CB8AC3E}">
        <p14:creationId xmlns:p14="http://schemas.microsoft.com/office/powerpoint/2010/main" val="455480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words</a:t>
            </a:r>
          </a:p>
          <a:p>
            <a:pPr marL="0" indent="0" algn="ctr">
              <a:buNone/>
            </a:pPr>
            <a:r>
              <a:rPr lang="en-US" sz="3200" dirty="0">
                <a:solidFill>
                  <a:srgbClr val="FF0000"/>
                </a:solidFill>
              </a:rPr>
              <a:t>Colossians 4:5-6</a:t>
            </a:r>
          </a:p>
          <a:p>
            <a:pPr marL="0" indent="0" algn="ctr">
              <a:buNone/>
            </a:pPr>
            <a:r>
              <a:rPr lang="en-US" sz="3200" dirty="0"/>
              <a:t>5 Conduct yourselves with wisdom toward outsiders, making the most of the opportunity. 6 Let your speech always be with grace, as though seasoned with salt, so that you will know how you should respond to each person. </a:t>
            </a:r>
          </a:p>
          <a:p>
            <a:pPr marL="0" indent="0" algn="ctr">
              <a:buNone/>
            </a:pPr>
            <a:endParaRPr lang="en-US" sz="3200" dirty="0"/>
          </a:p>
        </p:txBody>
      </p:sp>
    </p:spTree>
    <p:extLst>
      <p:ext uri="{BB962C8B-B14F-4D97-AF65-F5344CB8AC3E}">
        <p14:creationId xmlns:p14="http://schemas.microsoft.com/office/powerpoint/2010/main" val="1274878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fontScale="90000"/>
          </a:bodyPr>
          <a:lstStyle/>
          <a:p>
            <a:pPr algn="ctr"/>
            <a:r>
              <a:rPr lang="en-US" sz="4000" dirty="0"/>
              <a:t>What must I do to be a servant to the Lord?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7FA90-D6D0-4FFB-99C5-35AF5324A1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753096-A289-471C-A19E-AECDF720D04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961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720969" y="1380392"/>
            <a:ext cx="10700239" cy="5477608"/>
          </a:xfrm>
        </p:spPr>
        <p:txBody>
          <a:bodyPr>
            <a:normAutofit lnSpcReduction="10000"/>
          </a:bodyPr>
          <a:lstStyle/>
          <a:p>
            <a:pPr marL="0" indent="0" algn="ctr">
              <a:buNone/>
            </a:pPr>
            <a:r>
              <a:rPr lang="en-US" sz="3200" dirty="0"/>
              <a:t>What does it mean to be a servant to the Lord?</a:t>
            </a:r>
          </a:p>
          <a:p>
            <a:pPr marL="0" indent="0" algn="ctr">
              <a:buNone/>
            </a:pPr>
            <a:r>
              <a:rPr lang="en-US" sz="3200" dirty="0">
                <a:solidFill>
                  <a:srgbClr val="FF0000"/>
                </a:solidFill>
              </a:rPr>
              <a:t>Luke 6:46-49</a:t>
            </a:r>
          </a:p>
          <a:p>
            <a:pPr marL="0" indent="0" algn="ctr">
              <a:buNone/>
            </a:pPr>
            <a:r>
              <a:rPr lang="en-US" sz="3200" dirty="0"/>
              <a:t>46 "Why do you call Me, 'Lord, Lord,' and do not do what I say?  47 "Everyone who comes to Me and hears My words and acts on them, I will show you whom he is like:  48 he is like a man building a house, who dug deep and laid a foundation on the rock; and when a flood occurred, the torrent burst against that house and could not shake it, because it had been well built.  49 "But the one who has heard and has not acted accordingly, is like a man who built a house on the ground without any foundation; and the torrent burst against it and immediately it collapsed, and the ruin of that house was great."</a:t>
            </a:r>
          </a:p>
          <a:p>
            <a:pPr marL="0" indent="0" algn="ctr">
              <a:buNone/>
            </a:pPr>
            <a:endParaRPr lang="en-US" sz="3200" dirty="0"/>
          </a:p>
        </p:txBody>
      </p:sp>
    </p:spTree>
    <p:extLst>
      <p:ext uri="{BB962C8B-B14F-4D97-AF65-F5344CB8AC3E}">
        <p14:creationId xmlns:p14="http://schemas.microsoft.com/office/powerpoint/2010/main" val="32264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thoughts</a:t>
            </a:r>
          </a:p>
          <a:p>
            <a:pPr marL="0" indent="0" algn="ctr">
              <a:buNone/>
            </a:pPr>
            <a:r>
              <a:rPr lang="en-US" sz="3200" dirty="0">
                <a:solidFill>
                  <a:srgbClr val="FF0000"/>
                </a:solidFill>
              </a:rPr>
              <a:t>Matthew 5:8</a:t>
            </a:r>
          </a:p>
          <a:p>
            <a:pPr marL="0" indent="0" algn="ctr">
              <a:buNone/>
            </a:pPr>
            <a:r>
              <a:rPr lang="en-US" sz="3200" dirty="0"/>
              <a:t>8 "Blessed are the pure in heart, </a:t>
            </a:r>
          </a:p>
          <a:p>
            <a:pPr marL="0" indent="0" algn="ctr">
              <a:buNone/>
            </a:pPr>
            <a:r>
              <a:rPr lang="en-US" sz="3200" dirty="0"/>
              <a:t>for they shall see God.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732075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thoughts</a:t>
            </a:r>
          </a:p>
          <a:p>
            <a:pPr marL="0" indent="0" algn="ctr">
              <a:buNone/>
            </a:pPr>
            <a:r>
              <a:rPr lang="en-US" sz="3200" dirty="0">
                <a:solidFill>
                  <a:srgbClr val="FF0000"/>
                </a:solidFill>
              </a:rPr>
              <a:t>Matthew 15:10-11</a:t>
            </a:r>
          </a:p>
          <a:p>
            <a:pPr marL="0" indent="0" algn="ctr">
              <a:buNone/>
            </a:pPr>
            <a:r>
              <a:rPr lang="en-US" sz="3200" dirty="0"/>
              <a:t>10 After Jesus called the crowd to Him, He said to them, "Hear and understand.  11 "It is not what enters into the mouth that defiles the man, but what proceeds out of the mouth, this defiles the man."  </a:t>
            </a:r>
          </a:p>
          <a:p>
            <a:pPr marL="0" indent="0" algn="ctr">
              <a:buNone/>
            </a:pPr>
            <a:endParaRPr lang="en-US" sz="3200" dirty="0"/>
          </a:p>
        </p:txBody>
      </p:sp>
    </p:spTree>
    <p:extLst>
      <p:ext uri="{BB962C8B-B14F-4D97-AF65-F5344CB8AC3E}">
        <p14:creationId xmlns:p14="http://schemas.microsoft.com/office/powerpoint/2010/main" val="368080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91800" cy="5477608"/>
          </a:xfrm>
        </p:spPr>
        <p:txBody>
          <a:bodyPr>
            <a:normAutofit/>
          </a:bodyPr>
          <a:lstStyle/>
          <a:p>
            <a:pPr marL="0" indent="0" algn="ctr">
              <a:buNone/>
            </a:pPr>
            <a:r>
              <a:rPr lang="en-US" sz="3200" dirty="0"/>
              <a:t>Make me a servant in my thoughts</a:t>
            </a:r>
          </a:p>
          <a:p>
            <a:pPr marL="0" indent="0" algn="ctr">
              <a:buNone/>
            </a:pPr>
            <a:r>
              <a:rPr lang="en-US" sz="3200" dirty="0">
                <a:solidFill>
                  <a:srgbClr val="FF0000"/>
                </a:solidFill>
              </a:rPr>
              <a:t>Matthew 15:15-20</a:t>
            </a:r>
          </a:p>
          <a:p>
            <a:pPr marL="0" indent="0" algn="ctr">
              <a:buNone/>
            </a:pPr>
            <a:r>
              <a:rPr lang="en-US" sz="3200" dirty="0"/>
              <a:t>15 Peter said to Him, "Explain the parable to us." 16 Jesus said, "Are you still lacking in understanding also?  17 "Do you not understand that everything that goes into the mouth passes into the stomach, and is eliminated?  18 "But the things that proceed out of the mouth come from the heart, and those defile the man.  19 "For out of the heart come evil thoughts, murders, adulteries, fornications, thefts, false witness, slanders.  20 "These are the things which defile the man; but to eat with unwashed hands does not defile the man." </a:t>
            </a:r>
          </a:p>
          <a:p>
            <a:pPr marL="0" indent="0" algn="ctr">
              <a:buNone/>
            </a:pPr>
            <a:endParaRPr lang="en-US" sz="3200" dirty="0"/>
          </a:p>
        </p:txBody>
      </p:sp>
    </p:spTree>
    <p:extLst>
      <p:ext uri="{BB962C8B-B14F-4D97-AF65-F5344CB8AC3E}">
        <p14:creationId xmlns:p14="http://schemas.microsoft.com/office/powerpoint/2010/main" val="294658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thoughts</a:t>
            </a:r>
          </a:p>
          <a:p>
            <a:pPr marL="0" indent="0" algn="ctr">
              <a:buNone/>
            </a:pPr>
            <a:r>
              <a:rPr lang="en-US" sz="3200" dirty="0">
                <a:solidFill>
                  <a:srgbClr val="FF0000"/>
                </a:solidFill>
              </a:rPr>
              <a:t>1 Corinthians 6:18-20</a:t>
            </a:r>
          </a:p>
          <a:p>
            <a:pPr marL="0" indent="0" algn="ctr">
              <a:buNone/>
            </a:pPr>
            <a:r>
              <a:rPr lang="en-US" sz="3200" dirty="0"/>
              <a:t> 18 Flee immorality. Every other sin that a man commits is outside the body, but the immoral man sins against his own body. 19 Or do you not know that your body is a temple of the Holy Spirit who is in you, whom you have from God, and that you are not your own? 20 For you have been bought with a price: therefore glorify God in your body.</a:t>
            </a:r>
          </a:p>
          <a:p>
            <a:pPr marL="0" indent="0" algn="ctr">
              <a:buNone/>
            </a:pPr>
            <a:endParaRPr lang="en-US" sz="3200" dirty="0"/>
          </a:p>
        </p:txBody>
      </p:sp>
    </p:spTree>
    <p:extLst>
      <p:ext uri="{BB962C8B-B14F-4D97-AF65-F5344CB8AC3E}">
        <p14:creationId xmlns:p14="http://schemas.microsoft.com/office/powerpoint/2010/main" val="197830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a:bodyPr>
          <a:lstStyle/>
          <a:p>
            <a:pPr marL="0" indent="0" algn="ctr">
              <a:buNone/>
            </a:pPr>
            <a:r>
              <a:rPr lang="en-US" sz="3200" dirty="0"/>
              <a:t>Make me a servant in my thoughts</a:t>
            </a:r>
          </a:p>
          <a:p>
            <a:pPr marL="0" indent="0" algn="ctr">
              <a:buNone/>
            </a:pPr>
            <a:r>
              <a:rPr lang="en-US" sz="3200" dirty="0">
                <a:solidFill>
                  <a:srgbClr val="FF0000"/>
                </a:solidFill>
              </a:rPr>
              <a:t>Philippians 4:8</a:t>
            </a:r>
          </a:p>
          <a:p>
            <a:pPr marL="0" indent="0" algn="ctr">
              <a:buNone/>
            </a:pPr>
            <a:r>
              <a:rPr lang="en-US" sz="3200" dirty="0"/>
              <a:t>8 Finally, brethren, whatever is true, whatever is honorable, whatever is right, whatever is pure, whatever is lovely, whatever is of good repute, if there is any excellence and if anything worthy of praise, dwell on these things. </a:t>
            </a:r>
          </a:p>
          <a:p>
            <a:pPr marL="0" indent="0" algn="ctr">
              <a:buNone/>
            </a:pPr>
            <a:endParaRPr lang="en-US" sz="3200" dirty="0"/>
          </a:p>
        </p:txBody>
      </p:sp>
    </p:spTree>
    <p:extLst>
      <p:ext uri="{BB962C8B-B14F-4D97-AF65-F5344CB8AC3E}">
        <p14:creationId xmlns:p14="http://schemas.microsoft.com/office/powerpoint/2010/main" val="13133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764931" y="1380392"/>
            <a:ext cx="10691445" cy="5477608"/>
          </a:xfrm>
        </p:spPr>
        <p:txBody>
          <a:bodyPr>
            <a:normAutofit lnSpcReduction="10000"/>
          </a:bodyPr>
          <a:lstStyle/>
          <a:p>
            <a:pPr marL="0" indent="0" algn="ctr">
              <a:buNone/>
            </a:pPr>
            <a:r>
              <a:rPr lang="en-US" sz="3200" dirty="0"/>
              <a:t>Make me a servant in my actions</a:t>
            </a:r>
          </a:p>
          <a:p>
            <a:pPr marL="0" indent="0" algn="ctr">
              <a:buNone/>
            </a:pPr>
            <a:r>
              <a:rPr lang="en-US" sz="3200" dirty="0">
                <a:solidFill>
                  <a:srgbClr val="FF0000"/>
                </a:solidFill>
              </a:rPr>
              <a:t>Acts 5:1-11</a:t>
            </a:r>
          </a:p>
          <a:p>
            <a:pPr marL="0" indent="0" algn="ctr">
              <a:buNone/>
            </a:pPr>
            <a:r>
              <a:rPr lang="en-US" sz="3200" dirty="0"/>
              <a:t>1 But a man named Ananias, with his wife Sapphira, sold a piece of property, 2 and kept back some of the price for himself, with his wife's full knowledge, and bringing a portion of it, he laid it at the apostles' feet. 3 But Peter said, "Ananias, why has Satan filled your heart to lie to the Holy Spirit and to keep back some of the price of the land? 4 "While it remained unsold, did it not remain your own? And after it was sold, was it not under your control? Why is it that you have conceived this deed in your heart? You have not lied to men but to God." 5 And as he heard these words, Ananias fell down and breathed his last; and great fear came over all who heard of it. </a:t>
            </a:r>
          </a:p>
          <a:p>
            <a:pPr marL="0" indent="0" algn="ctr">
              <a:buNone/>
            </a:pPr>
            <a:endParaRPr lang="en-US" sz="3200" dirty="0"/>
          </a:p>
        </p:txBody>
      </p:sp>
    </p:spTree>
    <p:extLst>
      <p:ext uri="{BB962C8B-B14F-4D97-AF65-F5344CB8AC3E}">
        <p14:creationId xmlns:p14="http://schemas.microsoft.com/office/powerpoint/2010/main" val="287184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E36F-8EF7-4279-BEA1-02F17151CD42}"/>
              </a:ext>
            </a:extLst>
          </p:cNvPr>
          <p:cNvSpPr>
            <a:spLocks noGrp="1"/>
          </p:cNvSpPr>
          <p:nvPr>
            <p:ph type="title"/>
          </p:nvPr>
        </p:nvSpPr>
        <p:spPr>
          <a:xfrm>
            <a:off x="838200" y="365126"/>
            <a:ext cx="10515600" cy="742706"/>
          </a:xfrm>
        </p:spPr>
        <p:txBody>
          <a:bodyPr>
            <a:normAutofit/>
          </a:bodyPr>
          <a:lstStyle/>
          <a:p>
            <a:pPr algn="ctr"/>
            <a:r>
              <a:rPr lang="en-US" sz="3600" dirty="0"/>
              <a:t>Make me a servant in my thoughts, actions and words</a:t>
            </a:r>
          </a:p>
        </p:txBody>
      </p:sp>
      <p:sp>
        <p:nvSpPr>
          <p:cNvPr id="3" name="Content Placeholder 2">
            <a:extLst>
              <a:ext uri="{FF2B5EF4-FFF2-40B4-BE49-F238E27FC236}">
                <a16:creationId xmlns:a16="http://schemas.microsoft.com/office/drawing/2014/main" id="{86CE913E-264F-47B0-9A79-BD2B76BA55FA}"/>
              </a:ext>
            </a:extLst>
          </p:cNvPr>
          <p:cNvSpPr>
            <a:spLocks noGrp="1"/>
          </p:cNvSpPr>
          <p:nvPr>
            <p:ph idx="1"/>
          </p:nvPr>
        </p:nvSpPr>
        <p:spPr>
          <a:xfrm>
            <a:off x="838200" y="1380392"/>
            <a:ext cx="10515600" cy="5477608"/>
          </a:xfrm>
        </p:spPr>
        <p:txBody>
          <a:bodyPr>
            <a:normAutofit lnSpcReduction="10000"/>
          </a:bodyPr>
          <a:lstStyle/>
          <a:p>
            <a:pPr marL="0" indent="0" algn="ctr">
              <a:buNone/>
            </a:pPr>
            <a:r>
              <a:rPr lang="en-US" sz="3200" dirty="0"/>
              <a:t>Make me a servant in my actions</a:t>
            </a:r>
          </a:p>
          <a:p>
            <a:pPr marL="0" indent="0" algn="ctr">
              <a:buNone/>
            </a:pPr>
            <a:r>
              <a:rPr lang="en-US" sz="3200" dirty="0">
                <a:solidFill>
                  <a:srgbClr val="FF0000"/>
                </a:solidFill>
              </a:rPr>
              <a:t>Acts 9:36-42</a:t>
            </a:r>
          </a:p>
          <a:p>
            <a:pPr marL="0" indent="0" algn="ctr">
              <a:buNone/>
            </a:pPr>
            <a:r>
              <a:rPr lang="en-US" sz="3200" dirty="0"/>
              <a:t>36 Now in Joppa there was a disciple named Tabitha (which translated in Greek is called Dorcas); this woman was abounding with deeds of kindness and charity which she continually did. 37 And it happened at that time that she fell sick and died; and when they had washed her body, they laid it in an upper room. 38 Since </a:t>
            </a:r>
            <a:r>
              <a:rPr lang="en-US" sz="3200" dirty="0" err="1"/>
              <a:t>Lydda</a:t>
            </a:r>
            <a:r>
              <a:rPr lang="en-US" sz="3200" dirty="0"/>
              <a:t> was near Joppa, the disciples, having heard that Peter was there, sent two men to him, imploring him, "Do not delay in coming to us." 39 So Peter arose and went with them. When he arrived, they brought him into the upper room; and all the widows stood beside him,</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756346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1572</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Office Theme</vt:lpstr>
      <vt:lpstr>1_Office Theme</vt:lpstr>
      <vt:lpstr>PowerPoint Presentation</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Make me a servant in my thoughts, actions and words</vt:lpstr>
      <vt:lpstr>What must I do to be a servant to the Lord?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9</cp:revision>
  <dcterms:created xsi:type="dcterms:W3CDTF">2018-06-23T16:37:33Z</dcterms:created>
  <dcterms:modified xsi:type="dcterms:W3CDTF">2018-06-23T17:25:10Z</dcterms:modified>
</cp:coreProperties>
</file>