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60" r:id="rId5"/>
    <p:sldId id="259" r:id="rId6"/>
    <p:sldId id="269" r:id="rId7"/>
    <p:sldId id="261" r:id="rId8"/>
    <p:sldId id="262" r:id="rId9"/>
    <p:sldId id="263" r:id="rId10"/>
    <p:sldId id="272" r:id="rId11"/>
    <p:sldId id="270" r:id="rId12"/>
    <p:sldId id="273" r:id="rId13"/>
    <p:sldId id="271" r:id="rId14"/>
    <p:sldId id="274" r:id="rId15"/>
    <p:sldId id="264" r:id="rId16"/>
    <p:sldId id="275" r:id="rId17"/>
    <p:sldId id="276" r:id="rId18"/>
    <p:sldId id="265" r:id="rId19"/>
    <p:sldId id="277" r:id="rId20"/>
    <p:sldId id="278" r:id="rId21"/>
    <p:sldId id="266" r:id="rId22"/>
    <p:sldId id="280"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EF84A4-B829-4616-8D1D-F29BEDC6106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97136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F84A4-B829-4616-8D1D-F29BEDC6106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149301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F84A4-B829-4616-8D1D-F29BEDC6106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26010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F84A4-B829-4616-8D1D-F29BEDC6106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160277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EF84A4-B829-4616-8D1D-F29BEDC61069}" type="datetimeFigureOut">
              <a:rPr lang="en-US" smtClean="0"/>
              <a:t>6/16/2018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5978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EF84A4-B829-4616-8D1D-F29BEDC6106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3810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EF84A4-B829-4616-8D1D-F29BEDC61069}" type="datetimeFigureOut">
              <a:rPr lang="en-US" smtClean="0"/>
              <a:t>6/16/2018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72449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EF84A4-B829-4616-8D1D-F29BEDC61069}" type="datetimeFigureOut">
              <a:rPr lang="en-US" smtClean="0"/>
              <a:t>6/16/2018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2629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84A4-B829-4616-8D1D-F29BEDC61069}" type="datetimeFigureOut">
              <a:rPr lang="en-US" smtClean="0"/>
              <a:t>6/16/2018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184899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F84A4-B829-4616-8D1D-F29BEDC6106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68791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F84A4-B829-4616-8D1D-F29BEDC61069}" type="datetimeFigureOut">
              <a:rPr lang="en-US" smtClean="0"/>
              <a:t>6/16/2018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ADDC8-AA1C-416F-B348-8D00C5D07EC1}" type="slidenum">
              <a:rPr lang="en-US" smtClean="0"/>
              <a:t>‹#›</a:t>
            </a:fld>
            <a:endParaRPr lang="en-US"/>
          </a:p>
        </p:txBody>
      </p:sp>
    </p:spTree>
    <p:extLst>
      <p:ext uri="{BB962C8B-B14F-4D97-AF65-F5344CB8AC3E}">
        <p14:creationId xmlns:p14="http://schemas.microsoft.com/office/powerpoint/2010/main" val="412607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84A4-B829-4616-8D1D-F29BEDC61069}" type="datetimeFigureOut">
              <a:rPr lang="en-US" smtClean="0"/>
              <a:t>6/16/2018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ADDC8-AA1C-416F-B348-8D00C5D07EC1}" type="slidenum">
              <a:rPr lang="en-US" smtClean="0"/>
              <a:t>‹#›</a:t>
            </a:fld>
            <a:endParaRPr lang="en-US"/>
          </a:p>
        </p:txBody>
      </p:sp>
    </p:spTree>
    <p:extLst>
      <p:ext uri="{BB962C8B-B14F-4D97-AF65-F5344CB8AC3E}">
        <p14:creationId xmlns:p14="http://schemas.microsoft.com/office/powerpoint/2010/main" val="1476383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54D7-4FE7-4CB0-B811-408564CECF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17FDB6-DF07-40B0-9FAA-6115F2B52FF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368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equal to Him in the knowledge of creation</a:t>
            </a:r>
          </a:p>
          <a:p>
            <a:pPr marL="0" indent="0" algn="ctr">
              <a:buNone/>
            </a:pPr>
            <a:r>
              <a:rPr lang="en-US" sz="3200" dirty="0">
                <a:solidFill>
                  <a:srgbClr val="FFFF00"/>
                </a:solidFill>
              </a:rPr>
              <a:t>Colossians 1:15-16</a:t>
            </a:r>
          </a:p>
          <a:p>
            <a:pPr marL="0" indent="0" algn="ctr">
              <a:buNone/>
            </a:pPr>
            <a:r>
              <a:rPr lang="en-US" sz="3200" dirty="0"/>
              <a:t> He is the image of the invisible God, the firstborn of all creation.  For by Him all things were created, both in the heavens and on earth, visible and invisible, whether thrones or dominions or rulers or authorities —  all things have been created through Him and for Him. </a:t>
            </a:r>
          </a:p>
          <a:p>
            <a:pPr marL="0" indent="0" algn="ctr">
              <a:buNone/>
            </a:pPr>
            <a:endParaRPr lang="en-US" sz="3200" dirty="0"/>
          </a:p>
        </p:txBody>
      </p:sp>
    </p:spTree>
    <p:extLst>
      <p:ext uri="{BB962C8B-B14F-4D97-AF65-F5344CB8AC3E}">
        <p14:creationId xmlns:p14="http://schemas.microsoft.com/office/powerpoint/2010/main" val="300482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equal to Him in knowledge of fulfilling the Old Law</a:t>
            </a:r>
          </a:p>
          <a:p>
            <a:pPr marL="0" indent="0" algn="ctr">
              <a:buNone/>
            </a:pPr>
            <a:r>
              <a:rPr lang="en-US" sz="3200" dirty="0">
                <a:solidFill>
                  <a:srgbClr val="FFFF00"/>
                </a:solidFill>
              </a:rPr>
              <a:t>Isaiah 61:1</a:t>
            </a:r>
          </a:p>
          <a:p>
            <a:pPr marL="0" indent="0" algn="ctr">
              <a:buNone/>
            </a:pPr>
            <a:r>
              <a:rPr lang="en-US" sz="3200" dirty="0"/>
              <a:t>The Spirit of the Lord GOD is upon me,</a:t>
            </a:r>
          </a:p>
          <a:p>
            <a:pPr marL="0" indent="0" algn="ctr">
              <a:buNone/>
            </a:pPr>
            <a:r>
              <a:rPr lang="en-US" sz="3200" dirty="0"/>
              <a:t>Because the LORD has anointed me </a:t>
            </a:r>
          </a:p>
          <a:p>
            <a:pPr marL="0" indent="0" algn="ctr">
              <a:buNone/>
            </a:pPr>
            <a:r>
              <a:rPr lang="en-US" sz="3200" dirty="0"/>
              <a:t>To bring good news to the afflicted;</a:t>
            </a:r>
          </a:p>
          <a:p>
            <a:pPr marL="0" indent="0" algn="ctr">
              <a:buNone/>
            </a:pPr>
            <a:r>
              <a:rPr lang="en-US" sz="3200" dirty="0"/>
              <a:t>He has sent me to bind up the brokenhearted,</a:t>
            </a:r>
          </a:p>
          <a:p>
            <a:pPr marL="0" indent="0" algn="ctr">
              <a:buNone/>
            </a:pPr>
            <a:r>
              <a:rPr lang="en-US" sz="3200" dirty="0"/>
              <a:t>To proclaim liberty to captives </a:t>
            </a:r>
          </a:p>
          <a:p>
            <a:pPr marL="0" indent="0" algn="ctr">
              <a:buNone/>
            </a:pPr>
            <a:r>
              <a:rPr lang="en-US" sz="3200" dirty="0"/>
              <a:t>And freedom to prisoners; </a:t>
            </a:r>
          </a:p>
          <a:p>
            <a:pPr marL="0" indent="0" algn="ctr">
              <a:buNone/>
            </a:pPr>
            <a:endParaRPr lang="en-US" sz="3200" dirty="0"/>
          </a:p>
        </p:txBody>
      </p:sp>
    </p:spTree>
    <p:extLst>
      <p:ext uri="{BB962C8B-B14F-4D97-AF65-F5344CB8AC3E}">
        <p14:creationId xmlns:p14="http://schemas.microsoft.com/office/powerpoint/2010/main" val="304742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720969" y="1248508"/>
            <a:ext cx="10761785" cy="5723792"/>
          </a:xfrm>
        </p:spPr>
        <p:txBody>
          <a:bodyPr>
            <a:normAutofit fontScale="92500" lnSpcReduction="20000"/>
          </a:bodyPr>
          <a:lstStyle/>
          <a:p>
            <a:pPr marL="0" indent="0" algn="ctr">
              <a:buNone/>
            </a:pPr>
            <a:r>
              <a:rPr lang="en-US" sz="3500" dirty="0"/>
              <a:t>No one equal to Him in knowledge of fulfilling the Old Law</a:t>
            </a:r>
          </a:p>
          <a:p>
            <a:pPr marL="0" indent="0" algn="ctr">
              <a:buNone/>
            </a:pPr>
            <a:r>
              <a:rPr lang="en-US" sz="3500" dirty="0">
                <a:solidFill>
                  <a:srgbClr val="FFFF00"/>
                </a:solidFill>
              </a:rPr>
              <a:t>Luke 4:16-21</a:t>
            </a:r>
          </a:p>
          <a:p>
            <a:pPr marL="0" indent="0" algn="ctr">
              <a:buNone/>
            </a:pPr>
            <a:r>
              <a:rPr lang="en-US" sz="3200" dirty="0"/>
              <a:t>And He came to Nazareth, where He had been brought up; and as was His custom, He entered the synagogue on the Sabbath, and stood up to read. And the book of the prophet Isaiah was handed to Him. And He opened the book and found the place where it was written, </a:t>
            </a:r>
          </a:p>
          <a:p>
            <a:pPr marL="0" indent="0">
              <a:buNone/>
            </a:pPr>
            <a:r>
              <a:rPr lang="en-US" sz="3200" dirty="0"/>
              <a:t>"THE SPIRIT OF THE LORD IS UPON ME,</a:t>
            </a:r>
          </a:p>
          <a:p>
            <a:pPr marL="0" indent="0">
              <a:buNone/>
            </a:pPr>
            <a:r>
              <a:rPr lang="en-US" sz="3200" dirty="0"/>
              <a:t>BECAUSE HE ANOINTED ME TO PREACH THE GOSPEL TO THE POOR.</a:t>
            </a:r>
          </a:p>
          <a:p>
            <a:pPr marL="0" indent="0">
              <a:buNone/>
            </a:pPr>
            <a:r>
              <a:rPr lang="en-US" sz="3200" dirty="0"/>
              <a:t>HE HAS SENT ME TO PROCLAIM RELEASE TO THE CAPTIVES,</a:t>
            </a:r>
          </a:p>
          <a:p>
            <a:pPr marL="0" indent="0">
              <a:buNone/>
            </a:pPr>
            <a:r>
              <a:rPr lang="en-US" sz="3200" dirty="0"/>
              <a:t>AND RECOVERY OF SIGHT TO THE BLIND,</a:t>
            </a:r>
          </a:p>
          <a:p>
            <a:pPr marL="0" indent="0">
              <a:buNone/>
            </a:pPr>
            <a:r>
              <a:rPr lang="en-US" sz="3200" dirty="0"/>
              <a:t>TO SET FREE THOSE WHO ARE OPPRESSED,  </a:t>
            </a:r>
          </a:p>
          <a:p>
            <a:pPr marL="0" indent="0">
              <a:buNone/>
            </a:pPr>
            <a:r>
              <a:rPr lang="en-US" sz="3200" dirty="0"/>
              <a:t>TO PROCLAIM THE FAVORABLE YEAR OF THE LORD."  </a:t>
            </a:r>
          </a:p>
          <a:p>
            <a:pPr marL="0" indent="0" algn="ctr">
              <a:buNone/>
            </a:pPr>
            <a:endParaRPr lang="en-US" sz="3200" dirty="0"/>
          </a:p>
        </p:txBody>
      </p:sp>
    </p:spTree>
    <p:extLst>
      <p:ext uri="{BB962C8B-B14F-4D97-AF65-F5344CB8AC3E}">
        <p14:creationId xmlns:p14="http://schemas.microsoft.com/office/powerpoint/2010/main" val="110500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equal to Him in knowledge of the future</a:t>
            </a:r>
          </a:p>
          <a:p>
            <a:pPr marL="0" indent="0" algn="ctr">
              <a:buNone/>
            </a:pPr>
            <a:r>
              <a:rPr lang="en-US" sz="3200" dirty="0">
                <a:solidFill>
                  <a:srgbClr val="FFFF00"/>
                </a:solidFill>
              </a:rPr>
              <a:t>Luke 22:31-34</a:t>
            </a:r>
          </a:p>
          <a:p>
            <a:pPr marL="0" indent="0" algn="ctr">
              <a:buNone/>
            </a:pPr>
            <a:r>
              <a:rPr lang="en-US" sz="3200" dirty="0"/>
              <a:t>"Simon, Simon, behold, Satan has demanded permission to sift you like wheat; but I have prayed for you, that your faith may not fail; and you, when once you have turned again, strengthen your brothers."  But he said to Him, "Lord, with You I am ready to go both to prison and to death!"  And He said, "I say to you, Peter, the rooster will not crow today until you have denied three times that you know Me."  </a:t>
            </a:r>
          </a:p>
          <a:p>
            <a:pPr marL="0" indent="0" algn="ctr">
              <a:buNone/>
            </a:pPr>
            <a:endParaRPr lang="en-US" sz="3200" dirty="0"/>
          </a:p>
        </p:txBody>
      </p:sp>
    </p:spTree>
    <p:extLst>
      <p:ext uri="{BB962C8B-B14F-4D97-AF65-F5344CB8AC3E}">
        <p14:creationId xmlns:p14="http://schemas.microsoft.com/office/powerpoint/2010/main" val="192360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equal to Him in knowledge of the future</a:t>
            </a:r>
          </a:p>
          <a:p>
            <a:pPr marL="0" indent="0" algn="ctr">
              <a:buNone/>
            </a:pPr>
            <a:r>
              <a:rPr lang="en-US" sz="3200" dirty="0">
                <a:solidFill>
                  <a:srgbClr val="FFFF00"/>
                </a:solidFill>
              </a:rPr>
              <a:t>John 13:24-27</a:t>
            </a:r>
          </a:p>
          <a:p>
            <a:pPr marL="0" indent="0" algn="ctr">
              <a:buNone/>
            </a:pPr>
            <a:r>
              <a:rPr lang="en-US" sz="3200" dirty="0"/>
              <a:t>So Simon Peter gestured to him, and said to him, "Tell us who it is of whom He is speaking."  He, leaning back thus on Jesus' bosom, said to Him, "Lord, who is it?" Jesus then answered, "That is the one for whom I shall dip the morsel and give it to him." So when He had dipped the morsel, He took and gave it to Judas, the son of Simon Iscariot. After the morsel, Satan then entered into him. Therefore Jesus said to him, "What you do, do quickly."  </a:t>
            </a:r>
          </a:p>
          <a:p>
            <a:pPr marL="0" indent="0" algn="ctr">
              <a:buNone/>
            </a:pPr>
            <a:endParaRPr lang="en-US" sz="3200" dirty="0"/>
          </a:p>
        </p:txBody>
      </p:sp>
    </p:spTree>
    <p:extLst>
      <p:ext uri="{BB962C8B-B14F-4D97-AF65-F5344CB8AC3E}">
        <p14:creationId xmlns:p14="http://schemas.microsoft.com/office/powerpoint/2010/main" val="227374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like Him in His motives</a:t>
            </a:r>
          </a:p>
          <a:p>
            <a:pPr marL="0" indent="0" algn="ctr">
              <a:buNone/>
            </a:pPr>
            <a:r>
              <a:rPr lang="en-US" sz="3200" dirty="0">
                <a:solidFill>
                  <a:srgbClr val="FFFF00"/>
                </a:solidFill>
              </a:rPr>
              <a:t>Philippians 2:5-8</a:t>
            </a:r>
          </a:p>
          <a:p>
            <a:pPr marL="0" indent="0" algn="ctr">
              <a:buNone/>
            </a:pPr>
            <a:r>
              <a:rPr lang="en-US" sz="3200" dirty="0"/>
              <a:t>Have this attitude in yourselves which was also in Christ Jesus, who, although He existed in the form of God, did not regard equality with God a thing to be grasped, but emptied Himself, taking the form of a bond-servant, and  being made in the likeness of men.  Being found in appearance as a man, He humbled Himself by becoming obedient to the point of death, even death on a cross. </a:t>
            </a:r>
          </a:p>
          <a:p>
            <a:pPr marL="0" indent="0" algn="ctr">
              <a:buNone/>
            </a:pPr>
            <a:endParaRPr lang="en-US" sz="3200" dirty="0"/>
          </a:p>
        </p:txBody>
      </p:sp>
    </p:spTree>
    <p:extLst>
      <p:ext uri="{BB962C8B-B14F-4D97-AF65-F5344CB8AC3E}">
        <p14:creationId xmlns:p14="http://schemas.microsoft.com/office/powerpoint/2010/main" val="337709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like Him in His motives</a:t>
            </a:r>
          </a:p>
          <a:p>
            <a:pPr marL="0" indent="0" algn="ctr">
              <a:buNone/>
            </a:pPr>
            <a:r>
              <a:rPr lang="en-US" sz="3200" dirty="0">
                <a:solidFill>
                  <a:srgbClr val="FFFF00"/>
                </a:solidFill>
              </a:rPr>
              <a:t>Luke 22:41-44</a:t>
            </a:r>
          </a:p>
          <a:p>
            <a:pPr marL="0" indent="0" algn="ctr">
              <a:buNone/>
            </a:pPr>
            <a:r>
              <a:rPr lang="en-US" sz="3200" dirty="0"/>
              <a:t>And He withdrew from them about a stone's throw, and He knelt down and began to pray, saying, "Father, if You are willing, remove this cup from Me; yet not My will, but Yours be done."  Now an angel from heaven appeared to Him, strengthening Him.  And being in agony He was praying very fervently; and His sweat became like drops of blood, falling down upon the ground. </a:t>
            </a:r>
          </a:p>
          <a:p>
            <a:pPr marL="0" indent="0" algn="ctr">
              <a:buNone/>
            </a:pPr>
            <a:endParaRPr lang="en-US" sz="3200" dirty="0"/>
          </a:p>
        </p:txBody>
      </p:sp>
    </p:spTree>
    <p:extLst>
      <p:ext uri="{BB962C8B-B14F-4D97-AF65-F5344CB8AC3E}">
        <p14:creationId xmlns:p14="http://schemas.microsoft.com/office/powerpoint/2010/main" val="37940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like Him in His motives</a:t>
            </a:r>
          </a:p>
          <a:p>
            <a:pPr marL="0" indent="0" algn="ctr">
              <a:buNone/>
            </a:pPr>
            <a:r>
              <a:rPr lang="en-US" sz="3200" dirty="0">
                <a:solidFill>
                  <a:srgbClr val="FFFF00"/>
                </a:solidFill>
              </a:rPr>
              <a:t>John 13:12-16</a:t>
            </a:r>
          </a:p>
          <a:p>
            <a:pPr marL="0" indent="0" algn="ctr">
              <a:buNone/>
            </a:pPr>
            <a:r>
              <a:rPr lang="en-US" sz="3200" dirty="0"/>
              <a:t>So when He had washed their feet, and taken His garments and reclined at the table again, He said to them, "Do you know what I have done to you?  You call Me Teacher and Lord; and you are right, for so I am.  If I then, the Lord and the Teacher, washed your feet, you also ought to wash one another's feet.  For I gave you an example that you also should do as I did to you.  Truly, truly, I say to you, a slave is not greater than his master, nor is  one who is sent greater than the one who sent him.  </a:t>
            </a:r>
          </a:p>
          <a:p>
            <a:pPr marL="0" indent="0" algn="ctr">
              <a:buNone/>
            </a:pPr>
            <a:endParaRPr lang="en-US" sz="3200" dirty="0"/>
          </a:p>
        </p:txBody>
      </p:sp>
    </p:spTree>
    <p:extLst>
      <p:ext uri="{BB962C8B-B14F-4D97-AF65-F5344CB8AC3E}">
        <p14:creationId xmlns:p14="http://schemas.microsoft.com/office/powerpoint/2010/main" val="258765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Jesus was matchless in power</a:t>
            </a:r>
          </a:p>
          <a:p>
            <a:pPr marL="0" indent="0" algn="ctr">
              <a:buNone/>
            </a:pPr>
            <a:r>
              <a:rPr lang="en-US" sz="3200" dirty="0">
                <a:solidFill>
                  <a:srgbClr val="FFFF00"/>
                </a:solidFill>
              </a:rPr>
              <a:t>Matthew 4:23</a:t>
            </a:r>
          </a:p>
          <a:p>
            <a:pPr marL="0" indent="0" algn="ctr">
              <a:buNone/>
            </a:pPr>
            <a:r>
              <a:rPr lang="en-US" sz="3200" dirty="0"/>
              <a:t>Jesus was going throughout all Galilee, teaching in their synagogues and proclaiming the gospel of the kingdom, and healing every kind of disease and every kind of sickness among the people. </a:t>
            </a:r>
          </a:p>
          <a:p>
            <a:pPr marL="0" indent="0" algn="ctr">
              <a:buNone/>
            </a:pPr>
            <a:endParaRPr lang="en-US" sz="3200" dirty="0"/>
          </a:p>
        </p:txBody>
      </p:sp>
    </p:spTree>
    <p:extLst>
      <p:ext uri="{BB962C8B-B14F-4D97-AF65-F5344CB8AC3E}">
        <p14:creationId xmlns:p14="http://schemas.microsoft.com/office/powerpoint/2010/main" val="428411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lnSpcReduction="10000"/>
          </a:bodyPr>
          <a:lstStyle/>
          <a:p>
            <a:pPr marL="0" indent="0" algn="ctr">
              <a:buNone/>
            </a:pPr>
            <a:r>
              <a:rPr lang="en-US" sz="3200" dirty="0"/>
              <a:t>Jesus was matchless in power</a:t>
            </a:r>
          </a:p>
          <a:p>
            <a:pPr marL="0" indent="0" algn="ctr">
              <a:buNone/>
            </a:pPr>
            <a:r>
              <a:rPr lang="en-US" sz="3200" dirty="0">
                <a:solidFill>
                  <a:srgbClr val="FFFF00"/>
                </a:solidFill>
              </a:rPr>
              <a:t>Matthew 14:15-21</a:t>
            </a:r>
          </a:p>
          <a:p>
            <a:pPr marL="0" indent="0" algn="ctr">
              <a:buNone/>
            </a:pPr>
            <a:r>
              <a:rPr lang="en-US" sz="3200" dirty="0"/>
              <a:t>But Jesus said to them, "They do not need to go away; you give them something to eat!" They said to Him, "We have here only five loaves and two fish." And He said, "Bring them here to Me."  Ordering the people to sit down on the grass, He took the five loaves and the two fish, and looking up toward heaven, He blessed the food, and breaking the loaves He gave them to the disciples, and the disciples gave them to the crowds, and they all ate and were satisfied. They picked up what was left over of the broken pieces, twelve full baskets. There were about five thousand men who ate, besides women and children.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361474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944D-BF80-48DE-849D-6E9E6385D76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78698E-32D2-4229-9BB5-252991C720F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DD77A5B-9534-4BC0-9867-95B8F706A7FB}"/>
              </a:ext>
            </a:extLst>
          </p:cNvPr>
          <p:cNvPicPr>
            <a:picLocks noChangeAspect="1"/>
          </p:cNvPicPr>
          <p:nvPr/>
        </p:nvPicPr>
        <p:blipFill>
          <a:blip r:embed="rId2"/>
          <a:stretch>
            <a:fillRect/>
          </a:stretch>
        </p:blipFill>
        <p:spPr>
          <a:xfrm>
            <a:off x="3182815" y="-70338"/>
            <a:ext cx="5794131" cy="6989883"/>
          </a:xfrm>
          <a:prstGeom prst="rect">
            <a:avLst/>
          </a:prstGeom>
        </p:spPr>
      </p:pic>
    </p:spTree>
    <p:extLst>
      <p:ext uri="{BB962C8B-B14F-4D97-AF65-F5344CB8AC3E}">
        <p14:creationId xmlns:p14="http://schemas.microsoft.com/office/powerpoint/2010/main" val="131734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fontScale="92500"/>
          </a:bodyPr>
          <a:lstStyle/>
          <a:p>
            <a:pPr marL="0" indent="0" algn="ctr">
              <a:buNone/>
            </a:pPr>
            <a:r>
              <a:rPr lang="en-US" sz="3200" dirty="0"/>
              <a:t>Jesus was matchless in power</a:t>
            </a:r>
          </a:p>
          <a:p>
            <a:pPr marL="0" indent="0" algn="ctr">
              <a:buNone/>
            </a:pPr>
            <a:r>
              <a:rPr lang="en-US" sz="3200" dirty="0">
                <a:solidFill>
                  <a:srgbClr val="FFFF00"/>
                </a:solidFill>
              </a:rPr>
              <a:t>Mark 2:5-11</a:t>
            </a:r>
          </a:p>
          <a:p>
            <a:pPr marL="0" indent="0" algn="ctr">
              <a:buNone/>
            </a:pPr>
            <a:r>
              <a:rPr lang="en-US" sz="3200" dirty="0"/>
              <a:t>And Jesus seeing their faith said to the paralytic, "Son, your sins are forgiven." But some of the scribes were sitting there and reasoning in their hearts, "Why does this man speak that way? He is blaspheming; who can forgive sins but God alone?“ Immediately Jesus, aware in His spirit that they were reasoning that way within themselves, said to them, "Why are you reasoning about these things in your hearts?  Which is easier, to say to the paralytic, 'Your sins are forgiven'; or to say, 'Get up, and pick up your pallet and walk'?  But so that you may know that the Son of Man has authority on earth to forgive sins" — He said to the paralytic, "I say to you, get up, pick up your pallet and go home."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57698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He will come again to the judge the world</a:t>
            </a:r>
          </a:p>
          <a:p>
            <a:pPr marL="0" indent="0" algn="ctr">
              <a:buNone/>
            </a:pPr>
            <a:r>
              <a:rPr lang="en-US" sz="3200" dirty="0">
                <a:solidFill>
                  <a:srgbClr val="FFFF00"/>
                </a:solidFill>
              </a:rPr>
              <a:t>Acts 17:30-31</a:t>
            </a:r>
          </a:p>
          <a:p>
            <a:pPr marL="0" indent="0" algn="ctr">
              <a:buNone/>
            </a:pPr>
            <a:r>
              <a:rPr lang="en-US" sz="3200" dirty="0"/>
              <a:t>"Therefore having overlooked the times of ignorance, God is now declaring to men that all people everywhere should repent, because He has fixed a day in which He will judge the world in righteousness through a Man whom He has appointed, having furnished proof to all men by raising Him from the dead." </a:t>
            </a:r>
          </a:p>
          <a:p>
            <a:pPr marL="0" indent="0" algn="ctr">
              <a:buNone/>
            </a:pPr>
            <a:endParaRPr lang="en-US" sz="3200" dirty="0"/>
          </a:p>
        </p:txBody>
      </p:sp>
    </p:spTree>
    <p:extLst>
      <p:ext uri="{BB962C8B-B14F-4D97-AF65-F5344CB8AC3E}">
        <p14:creationId xmlns:p14="http://schemas.microsoft.com/office/powerpoint/2010/main" val="184298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pPr algn="ctr"/>
            <a:r>
              <a:rPr lang="en-US" sz="4000" dirty="0"/>
              <a:t>What must I do to be saved?</a:t>
            </a:r>
          </a:p>
        </p:txBody>
      </p:sp>
      <p:sp>
        <p:nvSpPr>
          <p:cNvPr id="3" name="Content Placeholder 2"/>
          <p:cNvSpPr>
            <a:spLocks noGrp="1"/>
          </p:cNvSpPr>
          <p:nvPr>
            <p:ph idx="1"/>
          </p:nvPr>
        </p:nvSpPr>
        <p:spPr>
          <a:xfrm>
            <a:off x="1981200" y="1066800"/>
            <a:ext cx="8229600" cy="5943600"/>
          </a:xfrm>
        </p:spPr>
        <p:txBody>
          <a:bodyPr/>
          <a:lstStyle/>
          <a:p>
            <a:pPr marL="0" indent="0">
              <a:buNone/>
            </a:pPr>
            <a:r>
              <a:rPr lang="en-US" dirty="0"/>
              <a:t>Hear the gospel </a:t>
            </a:r>
          </a:p>
          <a:p>
            <a:pPr marL="0" indent="0">
              <a:buNone/>
            </a:pPr>
            <a:r>
              <a:rPr lang="en-US" dirty="0"/>
              <a:t>						</a:t>
            </a:r>
            <a:r>
              <a:rPr lang="en-US" dirty="0">
                <a:solidFill>
                  <a:srgbClr val="FFFF00"/>
                </a:solidFill>
              </a:rPr>
              <a:t>Romans 10:17</a:t>
            </a:r>
          </a:p>
          <a:p>
            <a:pPr marL="0" indent="0">
              <a:buNone/>
            </a:pPr>
            <a:r>
              <a:rPr lang="en-US" dirty="0"/>
              <a:t>Believe in the Lord</a:t>
            </a:r>
          </a:p>
          <a:p>
            <a:pPr marL="0" indent="0">
              <a:buNone/>
            </a:pPr>
            <a:r>
              <a:rPr lang="en-US" dirty="0"/>
              <a:t>						</a:t>
            </a:r>
            <a:r>
              <a:rPr lang="en-US" dirty="0">
                <a:solidFill>
                  <a:srgbClr val="FFFF00"/>
                </a:solidFill>
              </a:rPr>
              <a:t>John 8:24 </a:t>
            </a:r>
          </a:p>
          <a:p>
            <a:pPr marL="0" indent="0">
              <a:buNone/>
            </a:pPr>
            <a:r>
              <a:rPr lang="en-US" dirty="0"/>
              <a:t>Repent of your sins</a:t>
            </a:r>
          </a:p>
          <a:p>
            <a:pPr marL="0" indent="0">
              <a:buNone/>
            </a:pPr>
            <a:r>
              <a:rPr lang="en-US" dirty="0"/>
              <a:t>						</a:t>
            </a:r>
            <a:r>
              <a:rPr lang="en-US" dirty="0">
                <a:solidFill>
                  <a:srgbClr val="FFFF00"/>
                </a:solidFill>
              </a:rPr>
              <a:t>Acts 3:19</a:t>
            </a:r>
          </a:p>
          <a:p>
            <a:pPr marL="0" indent="0">
              <a:buNone/>
            </a:pPr>
            <a:r>
              <a:rPr lang="en-US" dirty="0"/>
              <a:t>Confess your belief</a:t>
            </a:r>
          </a:p>
          <a:p>
            <a:pPr marL="0" indent="0">
              <a:buNone/>
            </a:pPr>
            <a:r>
              <a:rPr lang="en-US" dirty="0"/>
              <a:t>						</a:t>
            </a:r>
            <a:r>
              <a:rPr lang="en-US" dirty="0">
                <a:solidFill>
                  <a:srgbClr val="FFFF00"/>
                </a:solidFill>
              </a:rPr>
              <a:t>Acts 8:37</a:t>
            </a:r>
          </a:p>
          <a:p>
            <a:pPr marL="0" indent="0">
              <a:buNone/>
            </a:pPr>
            <a:r>
              <a:rPr lang="en-US" dirty="0"/>
              <a:t>Be baptized for remission of sin</a:t>
            </a:r>
          </a:p>
          <a:p>
            <a:pPr marL="0" indent="0">
              <a:buNone/>
            </a:pPr>
            <a:r>
              <a:rPr lang="en-US" dirty="0"/>
              <a:t>						</a:t>
            </a:r>
            <a:r>
              <a:rPr lang="en-US" dirty="0">
                <a:solidFill>
                  <a:srgbClr val="FFFF00"/>
                </a:solidFill>
              </a:rPr>
              <a:t>Mark 16:16</a:t>
            </a:r>
          </a:p>
        </p:txBody>
      </p:sp>
    </p:spTree>
    <p:extLst>
      <p:ext uri="{BB962C8B-B14F-4D97-AF65-F5344CB8AC3E}">
        <p14:creationId xmlns:p14="http://schemas.microsoft.com/office/powerpoint/2010/main" val="400909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21D5-06D9-47CC-8BFD-9C180AB88E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E2393D-EBC3-41A4-9D19-C5401F20F9C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2871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824-E3B7-4825-873E-1CACEDA239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EE42E48-AEFD-4E20-B0BD-1E4CF9849CA9}"/>
              </a:ext>
            </a:extLst>
          </p:cNvPr>
          <p:cNvSpPr>
            <a:spLocks noGrp="1"/>
          </p:cNvSpPr>
          <p:nvPr>
            <p:ph type="subTitle" idx="1"/>
          </p:nvPr>
        </p:nvSpPr>
        <p:spPr/>
        <p:txBody>
          <a:bodyPr/>
          <a:lstStyle/>
          <a:p>
            <a:endParaRPr lang="en-US"/>
          </a:p>
        </p:txBody>
      </p:sp>
      <p:pic>
        <p:nvPicPr>
          <p:cNvPr id="5" name="Picture 4" descr="A picture containing wall, indoor, man, person&#10;&#10;Description generated with very high confidence">
            <a:extLst>
              <a:ext uri="{FF2B5EF4-FFF2-40B4-BE49-F238E27FC236}">
                <a16:creationId xmlns:a16="http://schemas.microsoft.com/office/drawing/2014/main" id="{E8A06659-E784-40CA-9453-1A1FE057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03195" y="893445"/>
            <a:ext cx="6858000" cy="5071110"/>
          </a:xfrm>
          <a:prstGeom prst="rect">
            <a:avLst/>
          </a:prstGeom>
        </p:spPr>
      </p:pic>
    </p:spTree>
    <p:extLst>
      <p:ext uri="{BB962C8B-B14F-4D97-AF65-F5344CB8AC3E}">
        <p14:creationId xmlns:p14="http://schemas.microsoft.com/office/powerpoint/2010/main" val="5973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720969" y="1248508"/>
            <a:ext cx="10735407" cy="5723792"/>
          </a:xfrm>
        </p:spPr>
        <p:txBody>
          <a:bodyPr>
            <a:normAutofit lnSpcReduction="10000"/>
          </a:bodyPr>
          <a:lstStyle/>
          <a:p>
            <a:pPr marL="0" indent="0" algn="ctr">
              <a:buNone/>
            </a:pPr>
            <a:r>
              <a:rPr lang="en-US" sz="3200" dirty="0">
                <a:solidFill>
                  <a:srgbClr val="FFFF00"/>
                </a:solidFill>
              </a:rPr>
              <a:t>John 6:60-68</a:t>
            </a:r>
          </a:p>
          <a:p>
            <a:pPr marL="0" indent="0" algn="ctr">
              <a:buNone/>
            </a:pPr>
            <a:r>
              <a:rPr lang="en-US" sz="3200" dirty="0"/>
              <a:t>"What then if you see the Son of Man ascending to where He was before? It is the Spirit who gives life; the flesh profits nothing; the words that I have spoken to you are spirit and are life. But there are some of you who do not believe." For Jesus knew from the beginning who they were who did not believe, and who it was that would betray Him. And He was saying, "For this reason I have said to you, that no one can come to Me unless it has been granted him from the Father."  As a result of this many of His disciples withdrew and were not walking with Him anymore. So Jesus said to the twelve, "You do not want to go away also, do you?" Simon Peter answered Him, "Lord, to whom shall we go? You have words of eternal life.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338886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other birth like Jesus’ birth</a:t>
            </a:r>
          </a:p>
          <a:p>
            <a:pPr marL="0" indent="0" algn="ctr">
              <a:buNone/>
            </a:pPr>
            <a:r>
              <a:rPr lang="en-US" sz="3200" dirty="0">
                <a:solidFill>
                  <a:srgbClr val="FFFF00"/>
                </a:solidFill>
              </a:rPr>
              <a:t>Isaiah 7:14</a:t>
            </a:r>
          </a:p>
          <a:p>
            <a:pPr marL="0" indent="0" algn="ctr">
              <a:buNone/>
            </a:pPr>
            <a:r>
              <a:rPr lang="en-US" sz="3200" dirty="0"/>
              <a:t>"Therefore the Lord Himself will give you a sign: Behold, a virgin will be with child and bear a son, and she will call His name Immanuel. </a:t>
            </a:r>
          </a:p>
          <a:p>
            <a:pPr marL="0" indent="0" algn="ctr">
              <a:buNone/>
            </a:pPr>
            <a:endParaRPr lang="en-US" sz="3200" dirty="0"/>
          </a:p>
        </p:txBody>
      </p:sp>
    </p:spTree>
    <p:extLst>
      <p:ext uri="{BB962C8B-B14F-4D97-AF65-F5344CB8AC3E}">
        <p14:creationId xmlns:p14="http://schemas.microsoft.com/office/powerpoint/2010/main" val="113674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lnSpcReduction="10000"/>
          </a:bodyPr>
          <a:lstStyle/>
          <a:p>
            <a:pPr marL="0" indent="0" algn="ctr">
              <a:buNone/>
            </a:pPr>
            <a:r>
              <a:rPr lang="en-US" sz="3200" dirty="0"/>
              <a:t>No other birth like Jesus’ birth</a:t>
            </a:r>
          </a:p>
          <a:p>
            <a:pPr marL="0" indent="0" algn="ctr">
              <a:buNone/>
            </a:pPr>
            <a:r>
              <a:rPr lang="en-US" sz="3200" dirty="0">
                <a:solidFill>
                  <a:srgbClr val="FFFF00"/>
                </a:solidFill>
              </a:rPr>
              <a:t>Matthew 1:18-21</a:t>
            </a:r>
          </a:p>
          <a:p>
            <a:pPr marL="0" indent="0" algn="ctr">
              <a:buNone/>
            </a:pPr>
            <a:r>
              <a:rPr lang="en-US" sz="3200" dirty="0"/>
              <a:t>Now the birth of Jesus Christ was as follows: when His mother Mary had been betrothed to Joseph, before they came together she was found to be with child by the Holy Spirit. And Joseph her husband, being a righteous man and not wanting to disgrace her, planned to send her away secretly. But when he had considered this, behold, an angel of the Lord appeared to him in a dream, saying, "Joseph, son of David, do not be afraid to take Mary as your wife; for the Child who has been conceived in her is of the Holy Spirit. She will bear a Son; and you shall call His name Jesus, for He will save His people from their sins." </a:t>
            </a:r>
          </a:p>
          <a:p>
            <a:pPr marL="0" indent="0" algn="ctr">
              <a:buNone/>
            </a:pPr>
            <a:endParaRPr lang="en-US" sz="3200" dirty="0"/>
          </a:p>
        </p:txBody>
      </p:sp>
    </p:spTree>
    <p:extLst>
      <p:ext uri="{BB962C8B-B14F-4D97-AF65-F5344CB8AC3E}">
        <p14:creationId xmlns:p14="http://schemas.microsoft.com/office/powerpoint/2010/main" val="218115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other life like Jesus’ life</a:t>
            </a:r>
          </a:p>
          <a:p>
            <a:pPr marL="0" indent="0" algn="ctr">
              <a:buNone/>
            </a:pPr>
            <a:r>
              <a:rPr lang="en-US" sz="3200" dirty="0">
                <a:solidFill>
                  <a:srgbClr val="FFFF00"/>
                </a:solidFill>
              </a:rPr>
              <a:t>Matthew 20:25-28</a:t>
            </a:r>
          </a:p>
          <a:p>
            <a:pPr marL="0" indent="0" algn="ctr">
              <a:buNone/>
            </a:pPr>
            <a:r>
              <a:rPr lang="en-US" sz="3200" dirty="0"/>
              <a:t> But Jesus called them to Himself and said, "You know that the rulers of the Gentiles lord it over them, and their great men exercise authority over them.  It is not this way among you, but whoever wishes to become great among you shall be your servant, and whoever wishes to be first among you shall be your slave; just as the Son of Man did not come to be served, but to serve, and to give His life a ransom for many."  </a:t>
            </a:r>
          </a:p>
          <a:p>
            <a:pPr marL="0" indent="0" algn="ctr">
              <a:buNone/>
            </a:pPr>
            <a:endParaRPr lang="en-US" sz="3200" dirty="0"/>
          </a:p>
        </p:txBody>
      </p:sp>
    </p:spTree>
    <p:extLst>
      <p:ext uri="{BB962C8B-B14F-4D97-AF65-F5344CB8AC3E}">
        <p14:creationId xmlns:p14="http://schemas.microsoft.com/office/powerpoint/2010/main" val="9242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other death like Jesus’ death</a:t>
            </a:r>
          </a:p>
          <a:p>
            <a:pPr marL="0" indent="0" algn="ctr">
              <a:buNone/>
            </a:pPr>
            <a:r>
              <a:rPr lang="en-US" sz="3200" dirty="0">
                <a:solidFill>
                  <a:srgbClr val="FFFF00"/>
                </a:solidFill>
              </a:rPr>
              <a:t>1 John 4:10</a:t>
            </a:r>
          </a:p>
          <a:p>
            <a:pPr marL="0" indent="0" algn="ctr">
              <a:buNone/>
            </a:pPr>
            <a:r>
              <a:rPr lang="en-US" sz="3200" dirty="0"/>
              <a:t>In this is love, not that we loved God, but that He loved us and sent His Son to be  the propitiation for our sins. </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67764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387-2C70-456F-B8D3-8551FA3720F2}"/>
              </a:ext>
            </a:extLst>
          </p:cNvPr>
          <p:cNvSpPr>
            <a:spLocks noGrp="1"/>
          </p:cNvSpPr>
          <p:nvPr>
            <p:ph type="title"/>
          </p:nvPr>
        </p:nvSpPr>
        <p:spPr>
          <a:xfrm>
            <a:off x="838200" y="365125"/>
            <a:ext cx="10515600" cy="716329"/>
          </a:xfrm>
        </p:spPr>
        <p:txBody>
          <a:bodyPr>
            <a:normAutofit/>
          </a:bodyPr>
          <a:lstStyle/>
          <a:p>
            <a:pPr algn="ctr"/>
            <a:r>
              <a:rPr lang="en-US" sz="4000" dirty="0"/>
              <a:t>No one like Jesus</a:t>
            </a:r>
          </a:p>
        </p:txBody>
      </p:sp>
      <p:sp>
        <p:nvSpPr>
          <p:cNvPr id="3" name="Content Placeholder 2">
            <a:extLst>
              <a:ext uri="{FF2B5EF4-FFF2-40B4-BE49-F238E27FC236}">
                <a16:creationId xmlns:a16="http://schemas.microsoft.com/office/drawing/2014/main" id="{4CA1F8D5-E067-40DB-9F0A-5FF74372F758}"/>
              </a:ext>
            </a:extLst>
          </p:cNvPr>
          <p:cNvSpPr>
            <a:spLocks noGrp="1"/>
          </p:cNvSpPr>
          <p:nvPr>
            <p:ph idx="1"/>
          </p:nvPr>
        </p:nvSpPr>
        <p:spPr>
          <a:xfrm>
            <a:off x="838200" y="1248508"/>
            <a:ext cx="10515600" cy="5723792"/>
          </a:xfrm>
        </p:spPr>
        <p:txBody>
          <a:bodyPr>
            <a:normAutofit/>
          </a:bodyPr>
          <a:lstStyle/>
          <a:p>
            <a:pPr marL="0" indent="0" algn="ctr">
              <a:buNone/>
            </a:pPr>
            <a:r>
              <a:rPr lang="en-US" sz="3200" dirty="0"/>
              <a:t>No one equal to Him in the knowledge of creation</a:t>
            </a:r>
          </a:p>
          <a:p>
            <a:pPr marL="0" indent="0" algn="ctr">
              <a:buNone/>
            </a:pPr>
            <a:r>
              <a:rPr lang="en-US" sz="3200" dirty="0">
                <a:solidFill>
                  <a:srgbClr val="FFFF00"/>
                </a:solidFill>
              </a:rPr>
              <a:t>John 1:1-3</a:t>
            </a:r>
          </a:p>
          <a:p>
            <a:pPr marL="0" indent="0" algn="ctr">
              <a:buNone/>
            </a:pPr>
            <a:r>
              <a:rPr lang="en-US" sz="3200" dirty="0"/>
              <a:t> In the beginning was the Word, and the Word was with God, and the Word was God.  He was in the beginning with God.  All things came into being through Him, and apart from Him nothing came into being that has come into being. </a:t>
            </a:r>
          </a:p>
          <a:p>
            <a:pPr marL="0" indent="0" algn="ctr">
              <a:buNone/>
            </a:pPr>
            <a:endParaRPr lang="en-US" sz="3200" dirty="0"/>
          </a:p>
        </p:txBody>
      </p:sp>
    </p:spTree>
    <p:extLst>
      <p:ext uri="{BB962C8B-B14F-4D97-AF65-F5344CB8AC3E}">
        <p14:creationId xmlns:p14="http://schemas.microsoft.com/office/powerpoint/2010/main" val="39339057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1872</Words>
  <Application>Microsoft Office PowerPoint</Application>
  <PresentationFormat>Widescreen</PresentationFormat>
  <Paragraphs>93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No one like Jesus</vt:lpstr>
      <vt:lpstr>What must I do to be saved?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Webb</dc:creator>
  <cp:lastModifiedBy>Webb</cp:lastModifiedBy>
  <cp:revision>13</cp:revision>
  <dcterms:created xsi:type="dcterms:W3CDTF">2018-06-16T14:24:13Z</dcterms:created>
  <dcterms:modified xsi:type="dcterms:W3CDTF">2018-06-17T01:55:15Z</dcterms:modified>
</cp:coreProperties>
</file>