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0D414FE3-4E2E-4709-8237-4766F0E3F222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318C1B4B-A55E-4554-9CAE-7AD814A7C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73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6B85-6F18-45B2-8F0C-E5B7F5210531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17D6-C15F-430D-8AF1-EF9E5D3B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0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6B85-6F18-45B2-8F0C-E5B7F5210531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17D6-C15F-430D-8AF1-EF9E5D3B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8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6B85-6F18-45B2-8F0C-E5B7F5210531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17D6-C15F-430D-8AF1-EF9E5D3B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2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6B85-6F18-45B2-8F0C-E5B7F5210531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17D6-C15F-430D-8AF1-EF9E5D3B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6B85-6F18-45B2-8F0C-E5B7F5210531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17D6-C15F-430D-8AF1-EF9E5D3B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6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6B85-6F18-45B2-8F0C-E5B7F5210531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17D6-C15F-430D-8AF1-EF9E5D3B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8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6B85-6F18-45B2-8F0C-E5B7F5210531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17D6-C15F-430D-8AF1-EF9E5D3B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96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6B85-6F18-45B2-8F0C-E5B7F5210531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17D6-C15F-430D-8AF1-EF9E5D3B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9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6B85-6F18-45B2-8F0C-E5B7F5210531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17D6-C15F-430D-8AF1-EF9E5D3B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66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6B85-6F18-45B2-8F0C-E5B7F5210531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17D6-C15F-430D-8AF1-EF9E5D3B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5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6B85-6F18-45B2-8F0C-E5B7F5210531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17D6-C15F-430D-8AF1-EF9E5D3B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9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36B85-6F18-45B2-8F0C-E5B7F5210531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917D6-C15F-430D-8AF1-EF9E5D3B4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6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86" b="57010"/>
          <a:stretch/>
        </p:blipFill>
        <p:spPr>
          <a:xfrm>
            <a:off x="963789" y="2060295"/>
            <a:ext cx="1775178" cy="16030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1" r="42376" b="57029"/>
          <a:stretch/>
        </p:blipFill>
        <p:spPr bwMode="auto">
          <a:xfrm>
            <a:off x="2514600" y="312377"/>
            <a:ext cx="1324373" cy="160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6" r="19077" b="55947"/>
          <a:stretch/>
        </p:blipFill>
        <p:spPr bwMode="auto">
          <a:xfrm>
            <a:off x="4648200" y="228600"/>
            <a:ext cx="1744401" cy="164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05" b="56368"/>
          <a:stretch/>
        </p:blipFill>
        <p:spPr bwMode="auto">
          <a:xfrm>
            <a:off x="6203101" y="1820119"/>
            <a:ext cx="1608881" cy="162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81091" b="7775"/>
          <a:stretch/>
        </p:blipFill>
        <p:spPr bwMode="auto">
          <a:xfrm>
            <a:off x="6019800" y="3772524"/>
            <a:ext cx="1728986" cy="157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8" t="48220" r="40676" b="8034"/>
          <a:stretch/>
        </p:blipFill>
        <p:spPr bwMode="auto">
          <a:xfrm>
            <a:off x="3610373" y="5029200"/>
            <a:ext cx="1580668" cy="163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4" t="49952" r="61487" b="7853"/>
          <a:stretch/>
        </p:blipFill>
        <p:spPr bwMode="auto">
          <a:xfrm>
            <a:off x="1295400" y="4242121"/>
            <a:ext cx="1514105" cy="157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25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05" b="56368"/>
          <a:stretch/>
        </p:blipFill>
        <p:spPr bwMode="auto">
          <a:xfrm>
            <a:off x="4797909" y="3212630"/>
            <a:ext cx="427857" cy="4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81091" b="7775"/>
          <a:stretch/>
        </p:blipFill>
        <p:spPr bwMode="auto">
          <a:xfrm>
            <a:off x="4327393" y="3609371"/>
            <a:ext cx="529342" cy="48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6" r="19077" b="55947"/>
          <a:stretch/>
        </p:blipFill>
        <p:spPr bwMode="auto">
          <a:xfrm>
            <a:off x="4534189" y="2667000"/>
            <a:ext cx="502077" cy="4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86" b="57010"/>
          <a:stretch/>
        </p:blipFill>
        <p:spPr>
          <a:xfrm>
            <a:off x="3886200" y="2642507"/>
            <a:ext cx="533400" cy="4816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86" b="57010"/>
          <a:stretch/>
        </p:blipFill>
        <p:spPr>
          <a:xfrm>
            <a:off x="762000" y="2060295"/>
            <a:ext cx="1775178" cy="16030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1" r="42376" b="57029"/>
          <a:stretch/>
        </p:blipFill>
        <p:spPr bwMode="auto">
          <a:xfrm>
            <a:off x="2285999" y="216060"/>
            <a:ext cx="1324373" cy="160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6" r="19077" b="55947"/>
          <a:stretch/>
        </p:blipFill>
        <p:spPr bwMode="auto">
          <a:xfrm>
            <a:off x="4918799" y="171831"/>
            <a:ext cx="1744401" cy="164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05" b="56368"/>
          <a:stretch/>
        </p:blipFill>
        <p:spPr bwMode="auto">
          <a:xfrm>
            <a:off x="6477000" y="1967425"/>
            <a:ext cx="1608881" cy="162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81091" b="7775"/>
          <a:stretch/>
        </p:blipFill>
        <p:spPr bwMode="auto">
          <a:xfrm>
            <a:off x="5798707" y="4242121"/>
            <a:ext cx="1728986" cy="157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8" t="48220" r="40676" b="8034"/>
          <a:stretch/>
        </p:blipFill>
        <p:spPr bwMode="auto">
          <a:xfrm>
            <a:off x="3610373" y="5029200"/>
            <a:ext cx="1580668" cy="163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4" t="49952" r="61487" b="7853"/>
          <a:stretch/>
        </p:blipFill>
        <p:spPr bwMode="auto">
          <a:xfrm>
            <a:off x="1295400" y="4242121"/>
            <a:ext cx="1514105" cy="157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610372" y="2514600"/>
            <a:ext cx="1723627" cy="16002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3029252">
            <a:off x="3296591" y="1933353"/>
            <a:ext cx="627564" cy="5334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2653647" y="2781300"/>
            <a:ext cx="627564" cy="5334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19445004">
            <a:off x="2886021" y="4106235"/>
            <a:ext cx="627564" cy="5334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6200000">
            <a:off x="4079428" y="4397620"/>
            <a:ext cx="627564" cy="5334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7312504">
            <a:off x="4877259" y="1928887"/>
            <a:ext cx="627564" cy="5334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9370619">
            <a:off x="5654265" y="2885317"/>
            <a:ext cx="627564" cy="5334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13522589">
            <a:off x="5430452" y="3986946"/>
            <a:ext cx="627564" cy="5334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1" r="42376" b="57029"/>
          <a:stretch/>
        </p:blipFill>
        <p:spPr bwMode="auto">
          <a:xfrm>
            <a:off x="4267200" y="3091270"/>
            <a:ext cx="369167" cy="44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8" t="48220" r="40676" b="8034"/>
          <a:stretch/>
        </p:blipFill>
        <p:spPr bwMode="auto">
          <a:xfrm>
            <a:off x="3945351" y="3501128"/>
            <a:ext cx="372953" cy="38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4" t="49952" r="61487" b="7853"/>
          <a:stretch/>
        </p:blipFill>
        <p:spPr bwMode="auto">
          <a:xfrm>
            <a:off x="3695700" y="3084018"/>
            <a:ext cx="401198" cy="41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675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thought head f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3" t="4011" r="17328" b="4383"/>
          <a:stretch/>
        </p:blipFill>
        <p:spPr bwMode="auto">
          <a:xfrm>
            <a:off x="4876800" y="1241779"/>
            <a:ext cx="3702756" cy="399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762000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600" dirty="0" smtClean="0"/>
              <a:t>THOUGHT</a:t>
            </a:r>
          </a:p>
          <a:p>
            <a:pPr algn="ctr"/>
            <a:r>
              <a:rPr lang="en-US" sz="6000" b="1" spc="600" dirty="0" smtClean="0"/>
              <a:t>CAPTIVITY</a:t>
            </a:r>
            <a:endParaRPr lang="en-US" sz="6000" b="1" spc="6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6670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baseline="30000" dirty="0"/>
              <a:t> </a:t>
            </a:r>
            <a:r>
              <a:rPr lang="en-US" sz="2400" i="1" dirty="0"/>
              <a:t>We are destroying speculations and every lofty thing raised up against the knowledge of God, and we are taking every thought captive to the obedience of </a:t>
            </a:r>
            <a:r>
              <a:rPr lang="en-US" sz="2400" i="1" dirty="0" smtClean="0"/>
              <a:t>Christ</a:t>
            </a:r>
          </a:p>
          <a:p>
            <a:pPr algn="ctr"/>
            <a:r>
              <a:rPr lang="en-US" sz="2400" i="1" dirty="0" smtClean="0"/>
              <a:t>- 2 Corinthians 10:5 -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892888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thought head f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3" t="4011" r="17328" b="4383"/>
          <a:stretch/>
        </p:blipFill>
        <p:spPr bwMode="auto">
          <a:xfrm>
            <a:off x="4876800" y="1241779"/>
            <a:ext cx="3702756" cy="399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2667000"/>
            <a:ext cx="4572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baseline="30000" dirty="0"/>
              <a:t> </a:t>
            </a:r>
            <a:endParaRPr lang="en-US" sz="3200" i="1" dirty="0" smtClean="0"/>
          </a:p>
          <a:p>
            <a:pPr algn="ctr"/>
            <a:r>
              <a:rPr lang="en-US" sz="3200" i="1" dirty="0" smtClean="0"/>
              <a:t>CONSUMES your MIND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3200" i="1" dirty="0" smtClean="0"/>
              <a:t>CONTROLS your LIFE</a:t>
            </a:r>
            <a:endParaRPr lang="en-US" sz="3200" i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33400" y="3733800"/>
            <a:ext cx="4267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5800" y="762000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600" dirty="0" smtClean="0"/>
              <a:t>THOUGHT</a:t>
            </a:r>
          </a:p>
          <a:p>
            <a:pPr algn="ctr"/>
            <a:r>
              <a:rPr lang="en-US" sz="6000" b="1" spc="600" dirty="0" smtClean="0"/>
              <a:t>CAPTIVITY</a:t>
            </a:r>
            <a:endParaRPr lang="en-US" sz="6000" b="1" spc="600" dirty="0"/>
          </a:p>
        </p:txBody>
      </p:sp>
    </p:spTree>
    <p:extLst>
      <p:ext uri="{BB962C8B-B14F-4D97-AF65-F5344CB8AC3E}">
        <p14:creationId xmlns:p14="http://schemas.microsoft.com/office/powerpoint/2010/main" val="836462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thought head f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3" t="4011" r="17328" b="4383"/>
          <a:stretch/>
        </p:blipFill>
        <p:spPr bwMode="auto">
          <a:xfrm>
            <a:off x="4876800" y="1241779"/>
            <a:ext cx="3702756" cy="399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2590800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baseline="30000" dirty="0"/>
              <a:t> </a:t>
            </a:r>
            <a:r>
              <a:rPr lang="en-US" sz="2400" i="1" dirty="0"/>
              <a:t>See to it that no one takes you captive through philosophy and empty deception, according to the tradition of men, according to the elementary principles of the world, </a:t>
            </a:r>
            <a:r>
              <a:rPr lang="en-US" sz="2400" i="1" dirty="0" smtClean="0"/>
              <a:t>rather </a:t>
            </a:r>
            <a:r>
              <a:rPr lang="en-US" sz="2400" i="1" dirty="0"/>
              <a:t>than according to Christ</a:t>
            </a:r>
            <a:r>
              <a:rPr lang="en-US" sz="2400" i="1" dirty="0" smtClean="0"/>
              <a:t>.</a:t>
            </a:r>
          </a:p>
          <a:p>
            <a:pPr algn="ctr"/>
            <a:r>
              <a:rPr lang="en-US" sz="2400" i="1" dirty="0" smtClean="0"/>
              <a:t>- Colossians 2:8 -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762000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600" dirty="0" smtClean="0"/>
              <a:t>THOUGHT</a:t>
            </a:r>
          </a:p>
          <a:p>
            <a:pPr algn="ctr"/>
            <a:r>
              <a:rPr lang="en-US" sz="6000" b="1" spc="600" dirty="0" smtClean="0"/>
              <a:t>CAPTIVITY</a:t>
            </a:r>
            <a:endParaRPr lang="en-US" sz="6000" b="1" spc="600" dirty="0"/>
          </a:p>
        </p:txBody>
      </p:sp>
    </p:spTree>
    <p:extLst>
      <p:ext uri="{BB962C8B-B14F-4D97-AF65-F5344CB8AC3E}">
        <p14:creationId xmlns:p14="http://schemas.microsoft.com/office/powerpoint/2010/main" val="1180878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27" y="0"/>
            <a:ext cx="7295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53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Image result for SNAP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1143000"/>
            <a:ext cx="5410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AUTHOR: PAUL (&amp; TIMOTHY) IN PRISON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DATE: 60-62 AD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AUDIENCE: SAINTS &amp; FAITHFUL BRETHREN AT COLOSSAE.  CHURCH LIKELY STARTED BY EPAPHRAS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THEME: JESUS IS SUPREME AND ALL WE NEED FOR ETERNAL LIFE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8222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thought head f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3" t="4011" r="17328" b="4383"/>
          <a:stretch/>
        </p:blipFill>
        <p:spPr bwMode="auto">
          <a:xfrm>
            <a:off x="3200400" y="4031578"/>
            <a:ext cx="2438400" cy="263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5178" y="533400"/>
            <a:ext cx="76482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PAUL’S CONCERNS</a:t>
            </a:r>
            <a:endParaRPr lang="en-US" sz="3600" b="1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1:23 – not moved away from the hope of the gospel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2:4 – so no one will delude you through persuasive argument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2:8 – so no one takes you captive through philosophy and deception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2:16 – no one is to act as your judge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2:18 – let no one keep defrauding you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2:20-21 – don’t submit to man made decrees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2:23 – don’t be taken by the appearance of wisdom in self-made religion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201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thought head f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3" t="4011" r="17328" b="4383"/>
          <a:stretch/>
        </p:blipFill>
        <p:spPr bwMode="auto">
          <a:xfrm>
            <a:off x="3200400" y="4031578"/>
            <a:ext cx="2438400" cy="263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5178" y="533400"/>
            <a:ext cx="76482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COLOSSIAN HERESY</a:t>
            </a:r>
            <a:endParaRPr lang="en-US" sz="36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Ceremonialism. It held to strict rules about the kinds of permissible food and drink, religious festivals (2:16–17) and circumcision (2:11; 3:11).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Asceticism. “Do not handle! Do not taste! Do not touch!” (2:21; cf. 2:23).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Angel worship. See 2:18.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Depreciation of Christ. This is implied in Paul’s emphasis on the supremacy of Christ (1:15–20; 2:2–3:9).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Secret knowledge. The Gnostics boasted of this (see 2:18 and Paul’s emphasis in 2:2–3 on Christ, “in whom are hidden all the treasures of wisdom”).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Reliance on human wisdom and tradition. See 2:4,8.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31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123</Words>
  <Application>Microsoft Office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 Webb</dc:creator>
  <cp:lastModifiedBy>Norm Webb</cp:lastModifiedBy>
  <cp:revision>7</cp:revision>
  <cp:lastPrinted>2018-07-22T20:22:40Z</cp:lastPrinted>
  <dcterms:created xsi:type="dcterms:W3CDTF">2018-07-22T19:26:57Z</dcterms:created>
  <dcterms:modified xsi:type="dcterms:W3CDTF">2018-07-22T20:34:30Z</dcterms:modified>
</cp:coreProperties>
</file>