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57" r:id="rId4"/>
    <p:sldId id="280" r:id="rId5"/>
    <p:sldId id="281" r:id="rId6"/>
    <p:sldId id="278" r:id="rId7"/>
    <p:sldId id="279" r:id="rId8"/>
    <p:sldId id="283" r:id="rId9"/>
    <p:sldId id="258" r:id="rId10"/>
    <p:sldId id="266" r:id="rId11"/>
    <p:sldId id="259" r:id="rId12"/>
    <p:sldId id="263" r:id="rId13"/>
    <p:sldId id="264" r:id="rId14"/>
    <p:sldId id="267" r:id="rId15"/>
    <p:sldId id="268" r:id="rId16"/>
    <p:sldId id="269" r:id="rId17"/>
    <p:sldId id="277" r:id="rId18"/>
    <p:sldId id="270"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3"/>
    <p:restoredTop sz="94545"/>
  </p:normalViewPr>
  <p:slideViewPr>
    <p:cSldViewPr snapToGrid="0" snapToObjects="1" showGuides="1">
      <p:cViewPr varScale="1">
        <p:scale>
          <a:sx n="84" d="100"/>
          <a:sy n="84" d="100"/>
        </p:scale>
        <p:origin x="200" y="8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BB2B-9888-4F41-B244-6CC10DFC70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A2510D-E00D-2F49-A15B-DE2CFD65E5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17716D-0B2D-3A45-9FB0-6A2079026B79}"/>
              </a:ext>
            </a:extLst>
          </p:cNvPr>
          <p:cNvSpPr>
            <a:spLocks noGrp="1"/>
          </p:cNvSpPr>
          <p:nvPr>
            <p:ph type="dt" sz="half" idx="10"/>
          </p:nvPr>
        </p:nvSpPr>
        <p:spPr/>
        <p:txBody>
          <a:bodyPr/>
          <a:lstStyle/>
          <a:p>
            <a:fld id="{FEA59A45-24EB-6F41-B2EB-6EB864D49F75}" type="datetimeFigureOut">
              <a:rPr lang="en-US" smtClean="0"/>
              <a:t>6/26/18</a:t>
            </a:fld>
            <a:endParaRPr lang="en-US"/>
          </a:p>
        </p:txBody>
      </p:sp>
      <p:sp>
        <p:nvSpPr>
          <p:cNvPr id="5" name="Footer Placeholder 4">
            <a:extLst>
              <a:ext uri="{FF2B5EF4-FFF2-40B4-BE49-F238E27FC236}">
                <a16:creationId xmlns:a16="http://schemas.microsoft.com/office/drawing/2014/main" id="{6167BF9F-4B51-E344-83EA-030B90220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4FCA8-3000-6F45-AE17-2A8A275A2A43}"/>
              </a:ext>
            </a:extLst>
          </p:cNvPr>
          <p:cNvSpPr>
            <a:spLocks noGrp="1"/>
          </p:cNvSpPr>
          <p:nvPr>
            <p:ph type="sldNum" sz="quarter" idx="12"/>
          </p:nvPr>
        </p:nvSpPr>
        <p:spPr/>
        <p:txBody>
          <a:bodyPr/>
          <a:lstStyle/>
          <a:p>
            <a:fld id="{BE6FA5BB-1C15-664F-AB8A-7007C79B9473}" type="slidenum">
              <a:rPr lang="en-US" smtClean="0"/>
              <a:t>‹#›</a:t>
            </a:fld>
            <a:endParaRPr lang="en-US"/>
          </a:p>
        </p:txBody>
      </p:sp>
    </p:spTree>
    <p:extLst>
      <p:ext uri="{BB962C8B-B14F-4D97-AF65-F5344CB8AC3E}">
        <p14:creationId xmlns:p14="http://schemas.microsoft.com/office/powerpoint/2010/main" val="166805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B0E9C-C24F-0B4B-94F3-21CB6678DA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53D944-4FCD-E441-992E-A7EE685CEC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337C6-0F3B-9542-A82E-5F28731DD09A}"/>
              </a:ext>
            </a:extLst>
          </p:cNvPr>
          <p:cNvSpPr>
            <a:spLocks noGrp="1"/>
          </p:cNvSpPr>
          <p:nvPr>
            <p:ph type="dt" sz="half" idx="10"/>
          </p:nvPr>
        </p:nvSpPr>
        <p:spPr/>
        <p:txBody>
          <a:bodyPr/>
          <a:lstStyle/>
          <a:p>
            <a:fld id="{FEA59A45-24EB-6F41-B2EB-6EB864D49F75}" type="datetimeFigureOut">
              <a:rPr lang="en-US" smtClean="0"/>
              <a:t>6/26/18</a:t>
            </a:fld>
            <a:endParaRPr lang="en-US"/>
          </a:p>
        </p:txBody>
      </p:sp>
      <p:sp>
        <p:nvSpPr>
          <p:cNvPr id="5" name="Footer Placeholder 4">
            <a:extLst>
              <a:ext uri="{FF2B5EF4-FFF2-40B4-BE49-F238E27FC236}">
                <a16:creationId xmlns:a16="http://schemas.microsoft.com/office/drawing/2014/main" id="{38475D65-7285-E943-8FA4-C9E9774C7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1532C-6CE9-F544-9178-9707A2E37390}"/>
              </a:ext>
            </a:extLst>
          </p:cNvPr>
          <p:cNvSpPr>
            <a:spLocks noGrp="1"/>
          </p:cNvSpPr>
          <p:nvPr>
            <p:ph type="sldNum" sz="quarter" idx="12"/>
          </p:nvPr>
        </p:nvSpPr>
        <p:spPr/>
        <p:txBody>
          <a:bodyPr/>
          <a:lstStyle/>
          <a:p>
            <a:fld id="{BE6FA5BB-1C15-664F-AB8A-7007C79B9473}" type="slidenum">
              <a:rPr lang="en-US" smtClean="0"/>
              <a:t>‹#›</a:t>
            </a:fld>
            <a:endParaRPr lang="en-US"/>
          </a:p>
        </p:txBody>
      </p:sp>
    </p:spTree>
    <p:extLst>
      <p:ext uri="{BB962C8B-B14F-4D97-AF65-F5344CB8AC3E}">
        <p14:creationId xmlns:p14="http://schemas.microsoft.com/office/powerpoint/2010/main" val="1539700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7B6AC2-BEA1-6846-8634-83E3E31E6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1D4208-A3D9-7F40-B174-196C6711ACF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B4CD7-6D13-3A49-B0A4-7B02CAF0ACD5}"/>
              </a:ext>
            </a:extLst>
          </p:cNvPr>
          <p:cNvSpPr>
            <a:spLocks noGrp="1"/>
          </p:cNvSpPr>
          <p:nvPr>
            <p:ph type="dt" sz="half" idx="10"/>
          </p:nvPr>
        </p:nvSpPr>
        <p:spPr/>
        <p:txBody>
          <a:bodyPr/>
          <a:lstStyle/>
          <a:p>
            <a:fld id="{FEA59A45-24EB-6F41-B2EB-6EB864D49F75}" type="datetimeFigureOut">
              <a:rPr lang="en-US" smtClean="0"/>
              <a:t>6/26/18</a:t>
            </a:fld>
            <a:endParaRPr lang="en-US"/>
          </a:p>
        </p:txBody>
      </p:sp>
      <p:sp>
        <p:nvSpPr>
          <p:cNvPr id="5" name="Footer Placeholder 4">
            <a:extLst>
              <a:ext uri="{FF2B5EF4-FFF2-40B4-BE49-F238E27FC236}">
                <a16:creationId xmlns:a16="http://schemas.microsoft.com/office/drawing/2014/main" id="{B207250D-44A3-6D46-8DC8-F4E25E422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6AFF53-4765-E543-B0AF-3A7764115DC0}"/>
              </a:ext>
            </a:extLst>
          </p:cNvPr>
          <p:cNvSpPr>
            <a:spLocks noGrp="1"/>
          </p:cNvSpPr>
          <p:nvPr>
            <p:ph type="sldNum" sz="quarter" idx="12"/>
          </p:nvPr>
        </p:nvSpPr>
        <p:spPr/>
        <p:txBody>
          <a:bodyPr/>
          <a:lstStyle/>
          <a:p>
            <a:fld id="{BE6FA5BB-1C15-664F-AB8A-7007C79B9473}" type="slidenum">
              <a:rPr lang="en-US" smtClean="0"/>
              <a:t>‹#›</a:t>
            </a:fld>
            <a:endParaRPr lang="en-US"/>
          </a:p>
        </p:txBody>
      </p:sp>
    </p:spTree>
    <p:extLst>
      <p:ext uri="{BB962C8B-B14F-4D97-AF65-F5344CB8AC3E}">
        <p14:creationId xmlns:p14="http://schemas.microsoft.com/office/powerpoint/2010/main" val="1868721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454AB-7D3C-A84D-AA37-C0E426D81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8FD1BB-E79D-6849-96C3-A883BE168C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64B534-1611-4547-B02A-C48F843AB150}"/>
              </a:ext>
            </a:extLst>
          </p:cNvPr>
          <p:cNvSpPr>
            <a:spLocks noGrp="1"/>
          </p:cNvSpPr>
          <p:nvPr>
            <p:ph type="dt" sz="half" idx="10"/>
          </p:nvPr>
        </p:nvSpPr>
        <p:spPr/>
        <p:txBody>
          <a:bodyPr/>
          <a:lstStyle/>
          <a:p>
            <a:fld id="{FEA59A45-24EB-6F41-B2EB-6EB864D49F75}" type="datetimeFigureOut">
              <a:rPr lang="en-US" smtClean="0"/>
              <a:t>6/26/18</a:t>
            </a:fld>
            <a:endParaRPr lang="en-US"/>
          </a:p>
        </p:txBody>
      </p:sp>
      <p:sp>
        <p:nvSpPr>
          <p:cNvPr id="5" name="Footer Placeholder 4">
            <a:extLst>
              <a:ext uri="{FF2B5EF4-FFF2-40B4-BE49-F238E27FC236}">
                <a16:creationId xmlns:a16="http://schemas.microsoft.com/office/drawing/2014/main" id="{29A7D413-783B-814B-BC97-7BAB9A2B9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3A20A-03F5-364C-A86B-A484C8C8B4AD}"/>
              </a:ext>
            </a:extLst>
          </p:cNvPr>
          <p:cNvSpPr>
            <a:spLocks noGrp="1"/>
          </p:cNvSpPr>
          <p:nvPr>
            <p:ph type="sldNum" sz="quarter" idx="12"/>
          </p:nvPr>
        </p:nvSpPr>
        <p:spPr/>
        <p:txBody>
          <a:bodyPr/>
          <a:lstStyle/>
          <a:p>
            <a:fld id="{BE6FA5BB-1C15-664F-AB8A-7007C79B9473}" type="slidenum">
              <a:rPr lang="en-US" smtClean="0"/>
              <a:t>‹#›</a:t>
            </a:fld>
            <a:endParaRPr lang="en-US"/>
          </a:p>
        </p:txBody>
      </p:sp>
    </p:spTree>
    <p:extLst>
      <p:ext uri="{BB962C8B-B14F-4D97-AF65-F5344CB8AC3E}">
        <p14:creationId xmlns:p14="http://schemas.microsoft.com/office/powerpoint/2010/main" val="1282546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31A7-44D9-074F-9CE9-5C88F30796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02073-243A-2A4A-BF87-BC06A7F369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2B7C541-F34C-AD44-A47F-ACC1C5B0D5EC}"/>
              </a:ext>
            </a:extLst>
          </p:cNvPr>
          <p:cNvSpPr>
            <a:spLocks noGrp="1"/>
          </p:cNvSpPr>
          <p:nvPr>
            <p:ph type="dt" sz="half" idx="10"/>
          </p:nvPr>
        </p:nvSpPr>
        <p:spPr/>
        <p:txBody>
          <a:bodyPr/>
          <a:lstStyle/>
          <a:p>
            <a:fld id="{FEA59A45-24EB-6F41-B2EB-6EB864D49F75}" type="datetimeFigureOut">
              <a:rPr lang="en-US" smtClean="0"/>
              <a:t>6/26/18</a:t>
            </a:fld>
            <a:endParaRPr lang="en-US"/>
          </a:p>
        </p:txBody>
      </p:sp>
      <p:sp>
        <p:nvSpPr>
          <p:cNvPr id="5" name="Footer Placeholder 4">
            <a:extLst>
              <a:ext uri="{FF2B5EF4-FFF2-40B4-BE49-F238E27FC236}">
                <a16:creationId xmlns:a16="http://schemas.microsoft.com/office/drawing/2014/main" id="{D1A84874-7862-CB47-801C-EF77A61C0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8E2A82-BBE6-A840-B93B-22BC150B79B2}"/>
              </a:ext>
            </a:extLst>
          </p:cNvPr>
          <p:cNvSpPr>
            <a:spLocks noGrp="1"/>
          </p:cNvSpPr>
          <p:nvPr>
            <p:ph type="sldNum" sz="quarter" idx="12"/>
          </p:nvPr>
        </p:nvSpPr>
        <p:spPr/>
        <p:txBody>
          <a:bodyPr/>
          <a:lstStyle/>
          <a:p>
            <a:fld id="{BE6FA5BB-1C15-664F-AB8A-7007C79B9473}" type="slidenum">
              <a:rPr lang="en-US" smtClean="0"/>
              <a:t>‹#›</a:t>
            </a:fld>
            <a:endParaRPr lang="en-US"/>
          </a:p>
        </p:txBody>
      </p:sp>
    </p:spTree>
    <p:extLst>
      <p:ext uri="{BB962C8B-B14F-4D97-AF65-F5344CB8AC3E}">
        <p14:creationId xmlns:p14="http://schemas.microsoft.com/office/powerpoint/2010/main" val="4161949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9F8D7-A9E9-0A49-B617-E55866524C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C7D2B-EFA5-BB40-B36D-99552296985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918140-7539-C24C-88CE-C8DA398147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4F700F-5987-9440-A3F1-B943D088D454}"/>
              </a:ext>
            </a:extLst>
          </p:cNvPr>
          <p:cNvSpPr>
            <a:spLocks noGrp="1"/>
          </p:cNvSpPr>
          <p:nvPr>
            <p:ph type="dt" sz="half" idx="10"/>
          </p:nvPr>
        </p:nvSpPr>
        <p:spPr/>
        <p:txBody>
          <a:bodyPr/>
          <a:lstStyle/>
          <a:p>
            <a:fld id="{FEA59A45-24EB-6F41-B2EB-6EB864D49F75}" type="datetimeFigureOut">
              <a:rPr lang="en-US" smtClean="0"/>
              <a:t>6/26/18</a:t>
            </a:fld>
            <a:endParaRPr lang="en-US"/>
          </a:p>
        </p:txBody>
      </p:sp>
      <p:sp>
        <p:nvSpPr>
          <p:cNvPr id="6" name="Footer Placeholder 5">
            <a:extLst>
              <a:ext uri="{FF2B5EF4-FFF2-40B4-BE49-F238E27FC236}">
                <a16:creationId xmlns:a16="http://schemas.microsoft.com/office/drawing/2014/main" id="{1CED9574-8473-5A46-AA94-362A5306C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E8FD27-77B1-4C4B-B4E9-66F13C06B79D}"/>
              </a:ext>
            </a:extLst>
          </p:cNvPr>
          <p:cNvSpPr>
            <a:spLocks noGrp="1"/>
          </p:cNvSpPr>
          <p:nvPr>
            <p:ph type="sldNum" sz="quarter" idx="12"/>
          </p:nvPr>
        </p:nvSpPr>
        <p:spPr/>
        <p:txBody>
          <a:bodyPr/>
          <a:lstStyle/>
          <a:p>
            <a:fld id="{BE6FA5BB-1C15-664F-AB8A-7007C79B9473}" type="slidenum">
              <a:rPr lang="en-US" smtClean="0"/>
              <a:t>‹#›</a:t>
            </a:fld>
            <a:endParaRPr lang="en-US"/>
          </a:p>
        </p:txBody>
      </p:sp>
    </p:spTree>
    <p:extLst>
      <p:ext uri="{BB962C8B-B14F-4D97-AF65-F5344CB8AC3E}">
        <p14:creationId xmlns:p14="http://schemas.microsoft.com/office/powerpoint/2010/main" val="3326166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75210-0BFE-764F-BD95-5B900D7967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28C221-D0CA-BF4C-8FA0-136A913E57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B2B202F-E1DE-5C42-A9D7-3485829114A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E6BB6B-DCBA-9142-9E27-93B32F2A9A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14C45FB-0683-0348-9029-70AA96987AA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06B5D-4A72-6B4F-95F5-201B78A80D28}"/>
              </a:ext>
            </a:extLst>
          </p:cNvPr>
          <p:cNvSpPr>
            <a:spLocks noGrp="1"/>
          </p:cNvSpPr>
          <p:nvPr>
            <p:ph type="dt" sz="half" idx="10"/>
          </p:nvPr>
        </p:nvSpPr>
        <p:spPr/>
        <p:txBody>
          <a:bodyPr/>
          <a:lstStyle/>
          <a:p>
            <a:fld id="{FEA59A45-24EB-6F41-B2EB-6EB864D49F75}" type="datetimeFigureOut">
              <a:rPr lang="en-US" smtClean="0"/>
              <a:t>6/26/18</a:t>
            </a:fld>
            <a:endParaRPr lang="en-US"/>
          </a:p>
        </p:txBody>
      </p:sp>
      <p:sp>
        <p:nvSpPr>
          <p:cNvPr id="8" name="Footer Placeholder 7">
            <a:extLst>
              <a:ext uri="{FF2B5EF4-FFF2-40B4-BE49-F238E27FC236}">
                <a16:creationId xmlns:a16="http://schemas.microsoft.com/office/drawing/2014/main" id="{1193A9D0-562D-6049-8D69-516B212B41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055A7B-4408-0E44-B760-4624C96D2567}"/>
              </a:ext>
            </a:extLst>
          </p:cNvPr>
          <p:cNvSpPr>
            <a:spLocks noGrp="1"/>
          </p:cNvSpPr>
          <p:nvPr>
            <p:ph type="sldNum" sz="quarter" idx="12"/>
          </p:nvPr>
        </p:nvSpPr>
        <p:spPr/>
        <p:txBody>
          <a:bodyPr/>
          <a:lstStyle/>
          <a:p>
            <a:fld id="{BE6FA5BB-1C15-664F-AB8A-7007C79B9473}" type="slidenum">
              <a:rPr lang="en-US" smtClean="0"/>
              <a:t>‹#›</a:t>
            </a:fld>
            <a:endParaRPr lang="en-US"/>
          </a:p>
        </p:txBody>
      </p:sp>
    </p:spTree>
    <p:extLst>
      <p:ext uri="{BB962C8B-B14F-4D97-AF65-F5344CB8AC3E}">
        <p14:creationId xmlns:p14="http://schemas.microsoft.com/office/powerpoint/2010/main" val="745557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9F35-EC21-6243-83E9-1C416D5B75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5BC4DB-F7DD-0649-80F6-B851888089CA}"/>
              </a:ext>
            </a:extLst>
          </p:cNvPr>
          <p:cNvSpPr>
            <a:spLocks noGrp="1"/>
          </p:cNvSpPr>
          <p:nvPr>
            <p:ph type="dt" sz="half" idx="10"/>
          </p:nvPr>
        </p:nvSpPr>
        <p:spPr/>
        <p:txBody>
          <a:bodyPr/>
          <a:lstStyle/>
          <a:p>
            <a:fld id="{FEA59A45-24EB-6F41-B2EB-6EB864D49F75}" type="datetimeFigureOut">
              <a:rPr lang="en-US" smtClean="0"/>
              <a:t>6/26/18</a:t>
            </a:fld>
            <a:endParaRPr lang="en-US"/>
          </a:p>
        </p:txBody>
      </p:sp>
      <p:sp>
        <p:nvSpPr>
          <p:cNvPr id="4" name="Footer Placeholder 3">
            <a:extLst>
              <a:ext uri="{FF2B5EF4-FFF2-40B4-BE49-F238E27FC236}">
                <a16:creationId xmlns:a16="http://schemas.microsoft.com/office/drawing/2014/main" id="{F05AE4B2-4B49-5341-8874-6735A285F4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3AF9A2-38B9-B447-AAC6-13C2B1A44400}"/>
              </a:ext>
            </a:extLst>
          </p:cNvPr>
          <p:cNvSpPr>
            <a:spLocks noGrp="1"/>
          </p:cNvSpPr>
          <p:nvPr>
            <p:ph type="sldNum" sz="quarter" idx="12"/>
          </p:nvPr>
        </p:nvSpPr>
        <p:spPr/>
        <p:txBody>
          <a:bodyPr/>
          <a:lstStyle/>
          <a:p>
            <a:fld id="{BE6FA5BB-1C15-664F-AB8A-7007C79B9473}" type="slidenum">
              <a:rPr lang="en-US" smtClean="0"/>
              <a:t>‹#›</a:t>
            </a:fld>
            <a:endParaRPr lang="en-US"/>
          </a:p>
        </p:txBody>
      </p:sp>
    </p:spTree>
    <p:extLst>
      <p:ext uri="{BB962C8B-B14F-4D97-AF65-F5344CB8AC3E}">
        <p14:creationId xmlns:p14="http://schemas.microsoft.com/office/powerpoint/2010/main" val="3684909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7298E-CD0B-CA46-94AD-6ACC2BCE6064}"/>
              </a:ext>
            </a:extLst>
          </p:cNvPr>
          <p:cNvSpPr>
            <a:spLocks noGrp="1"/>
          </p:cNvSpPr>
          <p:nvPr>
            <p:ph type="dt" sz="half" idx="10"/>
          </p:nvPr>
        </p:nvSpPr>
        <p:spPr/>
        <p:txBody>
          <a:bodyPr/>
          <a:lstStyle/>
          <a:p>
            <a:fld id="{FEA59A45-24EB-6F41-B2EB-6EB864D49F75}" type="datetimeFigureOut">
              <a:rPr lang="en-US" smtClean="0"/>
              <a:t>6/26/18</a:t>
            </a:fld>
            <a:endParaRPr lang="en-US"/>
          </a:p>
        </p:txBody>
      </p:sp>
      <p:sp>
        <p:nvSpPr>
          <p:cNvPr id="3" name="Footer Placeholder 2">
            <a:extLst>
              <a:ext uri="{FF2B5EF4-FFF2-40B4-BE49-F238E27FC236}">
                <a16:creationId xmlns:a16="http://schemas.microsoft.com/office/drawing/2014/main" id="{3C7C671F-9BDD-8941-89D7-A0BCBB95DF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8E90A1-7451-1948-A8A6-FEEFDFE0B5EA}"/>
              </a:ext>
            </a:extLst>
          </p:cNvPr>
          <p:cNvSpPr>
            <a:spLocks noGrp="1"/>
          </p:cNvSpPr>
          <p:nvPr>
            <p:ph type="sldNum" sz="quarter" idx="12"/>
          </p:nvPr>
        </p:nvSpPr>
        <p:spPr/>
        <p:txBody>
          <a:bodyPr/>
          <a:lstStyle/>
          <a:p>
            <a:fld id="{BE6FA5BB-1C15-664F-AB8A-7007C79B9473}" type="slidenum">
              <a:rPr lang="en-US" smtClean="0"/>
              <a:t>‹#›</a:t>
            </a:fld>
            <a:endParaRPr lang="en-US"/>
          </a:p>
        </p:txBody>
      </p:sp>
    </p:spTree>
    <p:extLst>
      <p:ext uri="{BB962C8B-B14F-4D97-AF65-F5344CB8AC3E}">
        <p14:creationId xmlns:p14="http://schemas.microsoft.com/office/powerpoint/2010/main" val="611333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0CCBA-5DDC-5247-8496-D7C53C15E7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5C2A61-99B2-F241-A4C5-D1DEB48177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557CBB-5219-E541-A9CD-B4BB7E905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2AFADF-F8F0-764D-B7CD-B49E5CBD5BCF}"/>
              </a:ext>
            </a:extLst>
          </p:cNvPr>
          <p:cNvSpPr>
            <a:spLocks noGrp="1"/>
          </p:cNvSpPr>
          <p:nvPr>
            <p:ph type="dt" sz="half" idx="10"/>
          </p:nvPr>
        </p:nvSpPr>
        <p:spPr/>
        <p:txBody>
          <a:bodyPr/>
          <a:lstStyle/>
          <a:p>
            <a:fld id="{FEA59A45-24EB-6F41-B2EB-6EB864D49F75}" type="datetimeFigureOut">
              <a:rPr lang="en-US" smtClean="0"/>
              <a:t>6/26/18</a:t>
            </a:fld>
            <a:endParaRPr lang="en-US"/>
          </a:p>
        </p:txBody>
      </p:sp>
      <p:sp>
        <p:nvSpPr>
          <p:cNvPr id="6" name="Footer Placeholder 5">
            <a:extLst>
              <a:ext uri="{FF2B5EF4-FFF2-40B4-BE49-F238E27FC236}">
                <a16:creationId xmlns:a16="http://schemas.microsoft.com/office/drawing/2014/main" id="{FCEF121E-CF79-A34A-AD3A-56E22E6430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CFC331-7915-6E47-815A-86ED21186EC8}"/>
              </a:ext>
            </a:extLst>
          </p:cNvPr>
          <p:cNvSpPr>
            <a:spLocks noGrp="1"/>
          </p:cNvSpPr>
          <p:nvPr>
            <p:ph type="sldNum" sz="quarter" idx="12"/>
          </p:nvPr>
        </p:nvSpPr>
        <p:spPr/>
        <p:txBody>
          <a:bodyPr/>
          <a:lstStyle/>
          <a:p>
            <a:fld id="{BE6FA5BB-1C15-664F-AB8A-7007C79B9473}" type="slidenum">
              <a:rPr lang="en-US" smtClean="0"/>
              <a:t>‹#›</a:t>
            </a:fld>
            <a:endParaRPr lang="en-US"/>
          </a:p>
        </p:txBody>
      </p:sp>
    </p:spTree>
    <p:extLst>
      <p:ext uri="{BB962C8B-B14F-4D97-AF65-F5344CB8AC3E}">
        <p14:creationId xmlns:p14="http://schemas.microsoft.com/office/powerpoint/2010/main" val="3559978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F89ED-CE7D-8C4E-A8FC-4DE92D14F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E8AE04-0ED0-4B4B-A489-1BBD85DE4C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7A9129-F780-9442-B9F8-3CB8E78842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6BE2B9-7685-084B-B948-E92D5B4DD756}"/>
              </a:ext>
            </a:extLst>
          </p:cNvPr>
          <p:cNvSpPr>
            <a:spLocks noGrp="1"/>
          </p:cNvSpPr>
          <p:nvPr>
            <p:ph type="dt" sz="half" idx="10"/>
          </p:nvPr>
        </p:nvSpPr>
        <p:spPr/>
        <p:txBody>
          <a:bodyPr/>
          <a:lstStyle/>
          <a:p>
            <a:fld id="{FEA59A45-24EB-6F41-B2EB-6EB864D49F75}" type="datetimeFigureOut">
              <a:rPr lang="en-US" smtClean="0"/>
              <a:t>6/26/18</a:t>
            </a:fld>
            <a:endParaRPr lang="en-US"/>
          </a:p>
        </p:txBody>
      </p:sp>
      <p:sp>
        <p:nvSpPr>
          <p:cNvPr id="6" name="Footer Placeholder 5">
            <a:extLst>
              <a:ext uri="{FF2B5EF4-FFF2-40B4-BE49-F238E27FC236}">
                <a16:creationId xmlns:a16="http://schemas.microsoft.com/office/drawing/2014/main" id="{003EC30C-0078-C24D-A2A0-08B68E2DD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535CD-A7F3-0F42-B73C-CE26ACB06BDD}"/>
              </a:ext>
            </a:extLst>
          </p:cNvPr>
          <p:cNvSpPr>
            <a:spLocks noGrp="1"/>
          </p:cNvSpPr>
          <p:nvPr>
            <p:ph type="sldNum" sz="quarter" idx="12"/>
          </p:nvPr>
        </p:nvSpPr>
        <p:spPr/>
        <p:txBody>
          <a:bodyPr/>
          <a:lstStyle/>
          <a:p>
            <a:fld id="{BE6FA5BB-1C15-664F-AB8A-7007C79B9473}" type="slidenum">
              <a:rPr lang="en-US" smtClean="0"/>
              <a:t>‹#›</a:t>
            </a:fld>
            <a:endParaRPr lang="en-US"/>
          </a:p>
        </p:txBody>
      </p:sp>
    </p:spTree>
    <p:extLst>
      <p:ext uri="{BB962C8B-B14F-4D97-AF65-F5344CB8AC3E}">
        <p14:creationId xmlns:p14="http://schemas.microsoft.com/office/powerpoint/2010/main" val="36856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C4C6AF-897B-4442-BD56-C0FA23A45D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1D6693-A952-644D-BFF1-CC452B878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904B7-0FF2-864C-BEA8-37487FBFB7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A59A45-24EB-6F41-B2EB-6EB864D49F75}" type="datetimeFigureOut">
              <a:rPr lang="en-US" smtClean="0"/>
              <a:t>6/26/18</a:t>
            </a:fld>
            <a:endParaRPr lang="en-US"/>
          </a:p>
        </p:txBody>
      </p:sp>
      <p:sp>
        <p:nvSpPr>
          <p:cNvPr id="5" name="Footer Placeholder 4">
            <a:extLst>
              <a:ext uri="{FF2B5EF4-FFF2-40B4-BE49-F238E27FC236}">
                <a16:creationId xmlns:a16="http://schemas.microsoft.com/office/drawing/2014/main" id="{F68F9472-10E8-8F42-84F4-63AC5A067E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64C17-BC5F-D24D-88BC-3597F13F6E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6FA5BB-1C15-664F-AB8A-7007C79B9473}" type="slidenum">
              <a:rPr lang="en-US" smtClean="0"/>
              <a:t>‹#›</a:t>
            </a:fld>
            <a:endParaRPr lang="en-US"/>
          </a:p>
        </p:txBody>
      </p:sp>
    </p:spTree>
    <p:extLst>
      <p:ext uri="{BB962C8B-B14F-4D97-AF65-F5344CB8AC3E}">
        <p14:creationId xmlns:p14="http://schemas.microsoft.com/office/powerpoint/2010/main" val="4197272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574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08A7E6-15AF-6246-97F3-D5515D937EF0}"/>
              </a:ext>
            </a:extLst>
          </p:cNvPr>
          <p:cNvPicPr>
            <a:picLocks noChangeAspect="1"/>
          </p:cNvPicPr>
          <p:nvPr/>
        </p:nvPicPr>
        <p:blipFill>
          <a:blip r:embed="rId2"/>
          <a:stretch>
            <a:fillRect/>
          </a:stretch>
        </p:blipFill>
        <p:spPr>
          <a:xfrm>
            <a:off x="0" y="-633412"/>
            <a:ext cx="12192000" cy="8124824"/>
          </a:xfrm>
          <a:prstGeom prst="rect">
            <a:avLst/>
          </a:prstGeom>
        </p:spPr>
      </p:pic>
    </p:spTree>
    <p:extLst>
      <p:ext uri="{BB962C8B-B14F-4D97-AF65-F5344CB8AC3E}">
        <p14:creationId xmlns:p14="http://schemas.microsoft.com/office/powerpoint/2010/main" val="2512183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D8B80A-6858-DD46-90CE-8F6145A42757}"/>
              </a:ext>
            </a:extLst>
          </p:cNvPr>
          <p:cNvPicPr>
            <a:picLocks noChangeAspect="1"/>
          </p:cNvPicPr>
          <p:nvPr/>
        </p:nvPicPr>
        <p:blipFill>
          <a:blip r:embed="rId2"/>
          <a:stretch>
            <a:fillRect/>
          </a:stretch>
        </p:blipFill>
        <p:spPr>
          <a:xfrm>
            <a:off x="0" y="-633412"/>
            <a:ext cx="12192000" cy="8124824"/>
          </a:xfrm>
          <a:prstGeom prst="rect">
            <a:avLst/>
          </a:prstGeom>
        </p:spPr>
      </p:pic>
    </p:spTree>
    <p:extLst>
      <p:ext uri="{BB962C8B-B14F-4D97-AF65-F5344CB8AC3E}">
        <p14:creationId xmlns:p14="http://schemas.microsoft.com/office/powerpoint/2010/main" val="2959902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77821-292B-0D40-AE40-3827975D4BE9}"/>
              </a:ext>
            </a:extLst>
          </p:cNvPr>
          <p:cNvPicPr>
            <a:picLocks noChangeAspect="1"/>
          </p:cNvPicPr>
          <p:nvPr/>
        </p:nvPicPr>
        <p:blipFill>
          <a:blip r:embed="rId2"/>
          <a:stretch>
            <a:fillRect/>
          </a:stretch>
        </p:blipFill>
        <p:spPr>
          <a:xfrm>
            <a:off x="0" y="-968692"/>
            <a:ext cx="12179136" cy="8116252"/>
          </a:xfrm>
          <a:prstGeom prst="rect">
            <a:avLst/>
          </a:prstGeom>
        </p:spPr>
      </p:pic>
    </p:spTree>
    <p:extLst>
      <p:ext uri="{BB962C8B-B14F-4D97-AF65-F5344CB8AC3E}">
        <p14:creationId xmlns:p14="http://schemas.microsoft.com/office/powerpoint/2010/main" val="33565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39330-470C-FE43-A7EF-A908C0D5594E}"/>
              </a:ext>
            </a:extLst>
          </p:cNvPr>
          <p:cNvPicPr>
            <a:picLocks noChangeAspect="1"/>
          </p:cNvPicPr>
          <p:nvPr/>
        </p:nvPicPr>
        <p:blipFill>
          <a:blip r:embed="rId2"/>
          <a:stretch>
            <a:fillRect/>
          </a:stretch>
        </p:blipFill>
        <p:spPr>
          <a:xfrm>
            <a:off x="0" y="-633412"/>
            <a:ext cx="12192000" cy="8124824"/>
          </a:xfrm>
          <a:prstGeom prst="rect">
            <a:avLst/>
          </a:prstGeom>
        </p:spPr>
      </p:pic>
    </p:spTree>
    <p:extLst>
      <p:ext uri="{BB962C8B-B14F-4D97-AF65-F5344CB8AC3E}">
        <p14:creationId xmlns:p14="http://schemas.microsoft.com/office/powerpoint/2010/main" val="164786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0299A8-076F-4940-9BA9-0EBDDA8EC961}"/>
              </a:ext>
            </a:extLst>
          </p:cNvPr>
          <p:cNvPicPr>
            <a:picLocks noChangeAspect="1"/>
          </p:cNvPicPr>
          <p:nvPr/>
        </p:nvPicPr>
        <p:blipFill>
          <a:blip r:embed="rId2"/>
          <a:stretch>
            <a:fillRect/>
          </a:stretch>
        </p:blipFill>
        <p:spPr>
          <a:xfrm>
            <a:off x="-1" y="-633412"/>
            <a:ext cx="12202005" cy="8131492"/>
          </a:xfrm>
          <a:prstGeom prst="rect">
            <a:avLst/>
          </a:prstGeom>
        </p:spPr>
      </p:pic>
    </p:spTree>
    <p:extLst>
      <p:ext uri="{BB962C8B-B14F-4D97-AF65-F5344CB8AC3E}">
        <p14:creationId xmlns:p14="http://schemas.microsoft.com/office/powerpoint/2010/main" val="3818240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F93A6D-7632-574E-994B-433C01A9D2D2}"/>
              </a:ext>
            </a:extLst>
          </p:cNvPr>
          <p:cNvPicPr>
            <a:picLocks noChangeAspect="1"/>
          </p:cNvPicPr>
          <p:nvPr/>
        </p:nvPicPr>
        <p:blipFill>
          <a:blip r:embed="rId2"/>
          <a:stretch>
            <a:fillRect/>
          </a:stretch>
        </p:blipFill>
        <p:spPr>
          <a:xfrm>
            <a:off x="0" y="-633412"/>
            <a:ext cx="12192000" cy="8124824"/>
          </a:xfrm>
          <a:prstGeom prst="rect">
            <a:avLst/>
          </a:prstGeom>
        </p:spPr>
      </p:pic>
    </p:spTree>
    <p:extLst>
      <p:ext uri="{BB962C8B-B14F-4D97-AF65-F5344CB8AC3E}">
        <p14:creationId xmlns:p14="http://schemas.microsoft.com/office/powerpoint/2010/main" val="1685188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F6478-E8ED-F64E-AE4C-47EA8B950313}"/>
              </a:ext>
            </a:extLst>
          </p:cNvPr>
          <p:cNvSpPr txBox="1"/>
          <p:nvPr/>
        </p:nvSpPr>
        <p:spPr>
          <a:xfrm>
            <a:off x="2730631" y="2644170"/>
            <a:ext cx="6730737" cy="1569660"/>
          </a:xfrm>
          <a:prstGeom prst="rect">
            <a:avLst/>
          </a:prstGeom>
          <a:noFill/>
        </p:spPr>
        <p:txBody>
          <a:bodyPr wrap="square" rtlCol="0">
            <a:spAutoFit/>
          </a:bodyPr>
          <a:lstStyle/>
          <a:p>
            <a:pPr algn="ctr"/>
            <a:r>
              <a:rPr lang="en-US" sz="4800" b="1" dirty="0">
                <a:solidFill>
                  <a:schemeClr val="bg1"/>
                </a:solidFill>
                <a:latin typeface="Georgia" panose="02040502050405020303" pitchFamily="18" charset="0"/>
              </a:rPr>
              <a:t>Why would David come to this place?</a:t>
            </a:r>
          </a:p>
        </p:txBody>
      </p:sp>
    </p:spTree>
    <p:extLst>
      <p:ext uri="{BB962C8B-B14F-4D97-AF65-F5344CB8AC3E}">
        <p14:creationId xmlns:p14="http://schemas.microsoft.com/office/powerpoint/2010/main" val="2732910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112719-3A05-F041-9F7E-17FF78A60120}"/>
              </a:ext>
            </a:extLst>
          </p:cNvPr>
          <p:cNvPicPr>
            <a:picLocks noChangeAspect="1"/>
          </p:cNvPicPr>
          <p:nvPr/>
        </p:nvPicPr>
        <p:blipFill>
          <a:blip r:embed="rId2"/>
          <a:stretch>
            <a:fillRect/>
          </a:stretch>
        </p:blipFill>
        <p:spPr>
          <a:xfrm>
            <a:off x="0" y="-633412"/>
            <a:ext cx="12179136" cy="8116252"/>
          </a:xfrm>
          <a:prstGeom prst="rect">
            <a:avLst/>
          </a:prstGeom>
        </p:spPr>
      </p:pic>
    </p:spTree>
    <p:extLst>
      <p:ext uri="{BB962C8B-B14F-4D97-AF65-F5344CB8AC3E}">
        <p14:creationId xmlns:p14="http://schemas.microsoft.com/office/powerpoint/2010/main" val="3027901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251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9509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112719-3A05-F041-9F7E-17FF78A60120}"/>
              </a:ext>
            </a:extLst>
          </p:cNvPr>
          <p:cNvPicPr>
            <a:picLocks noChangeAspect="1"/>
          </p:cNvPicPr>
          <p:nvPr/>
        </p:nvPicPr>
        <p:blipFill>
          <a:blip r:embed="rId2"/>
          <a:stretch>
            <a:fillRect/>
          </a:stretch>
        </p:blipFill>
        <p:spPr>
          <a:xfrm>
            <a:off x="0" y="-633412"/>
            <a:ext cx="12179136" cy="8116252"/>
          </a:xfrm>
          <a:prstGeom prst="rect">
            <a:avLst/>
          </a:prstGeom>
        </p:spPr>
      </p:pic>
      <p:sp>
        <p:nvSpPr>
          <p:cNvPr id="3" name="TextBox 2">
            <a:extLst>
              <a:ext uri="{FF2B5EF4-FFF2-40B4-BE49-F238E27FC236}">
                <a16:creationId xmlns:a16="http://schemas.microsoft.com/office/drawing/2014/main" id="{9D31FC50-55BB-0242-83EE-B8B9FAFF4EA1}"/>
              </a:ext>
            </a:extLst>
          </p:cNvPr>
          <p:cNvSpPr txBox="1"/>
          <p:nvPr/>
        </p:nvSpPr>
        <p:spPr>
          <a:xfrm>
            <a:off x="1930416" y="807720"/>
            <a:ext cx="8318303" cy="1015663"/>
          </a:xfrm>
          <a:prstGeom prst="rect">
            <a:avLst/>
          </a:prstGeom>
          <a:noFill/>
        </p:spPr>
        <p:txBody>
          <a:bodyPr wrap="none" rtlCol="0">
            <a:spAutoFit/>
          </a:bodyPr>
          <a:lstStyle/>
          <a:p>
            <a:r>
              <a:rPr lang="en-US" sz="6000" b="1" dirty="0">
                <a:latin typeface="Georgia" panose="02040502050405020303" pitchFamily="18" charset="0"/>
                <a:cs typeface="Arial Hebrew Scholar" pitchFamily="2" charset="-79"/>
              </a:rPr>
              <a:t>The Cave of </a:t>
            </a:r>
            <a:r>
              <a:rPr lang="en-US" sz="6000" b="1" dirty="0" err="1">
                <a:latin typeface="Georgia" panose="02040502050405020303" pitchFamily="18" charset="0"/>
                <a:cs typeface="Arial Hebrew Scholar" pitchFamily="2" charset="-79"/>
              </a:rPr>
              <a:t>Adullam</a:t>
            </a:r>
            <a:endParaRPr lang="en-US" sz="6000" b="1" dirty="0">
              <a:latin typeface="Georgia" panose="02040502050405020303" pitchFamily="18" charset="0"/>
              <a:cs typeface="Arial Hebrew Scholar" pitchFamily="2" charset="-79"/>
            </a:endParaRPr>
          </a:p>
        </p:txBody>
      </p:sp>
    </p:spTree>
    <p:extLst>
      <p:ext uri="{BB962C8B-B14F-4D97-AF65-F5344CB8AC3E}">
        <p14:creationId xmlns:p14="http://schemas.microsoft.com/office/powerpoint/2010/main" val="2416586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89ECD9-DFF3-A841-AAD3-8B998621E836}"/>
              </a:ext>
            </a:extLst>
          </p:cNvPr>
          <p:cNvSpPr txBox="1"/>
          <p:nvPr/>
        </p:nvSpPr>
        <p:spPr>
          <a:xfrm>
            <a:off x="701040" y="612844"/>
            <a:ext cx="10561320" cy="5632311"/>
          </a:xfrm>
          <a:prstGeom prst="rect">
            <a:avLst/>
          </a:prstGeom>
          <a:noFill/>
        </p:spPr>
        <p:txBody>
          <a:bodyPr wrap="square" rtlCol="0">
            <a:spAutoFit/>
          </a:bodyPr>
          <a:lstStyle/>
          <a:p>
            <a:pPr algn="ctr"/>
            <a:r>
              <a:rPr lang="en-US" sz="3600" i="1" dirty="0">
                <a:solidFill>
                  <a:schemeClr val="bg1"/>
                </a:solidFill>
                <a:latin typeface="Georgia" panose="02040502050405020303" pitchFamily="18" charset="0"/>
                <a:cs typeface="Arial Hebrew Scholar" pitchFamily="2" charset="-79"/>
              </a:rPr>
              <a:t>David departed from there and escaped to the </a:t>
            </a:r>
            <a:r>
              <a:rPr lang="en-US" sz="3600" i="1" dirty="0">
                <a:solidFill>
                  <a:srgbClr val="FFFF00"/>
                </a:solidFill>
                <a:latin typeface="Georgia" panose="02040502050405020303" pitchFamily="18" charset="0"/>
                <a:cs typeface="Arial Hebrew Scholar" pitchFamily="2" charset="-79"/>
              </a:rPr>
              <a:t>cave of </a:t>
            </a:r>
            <a:r>
              <a:rPr lang="en-US" sz="3600" i="1" dirty="0" err="1">
                <a:solidFill>
                  <a:srgbClr val="FFFF00"/>
                </a:solidFill>
                <a:latin typeface="Georgia" panose="02040502050405020303" pitchFamily="18" charset="0"/>
                <a:cs typeface="Arial Hebrew Scholar" pitchFamily="2" charset="-79"/>
              </a:rPr>
              <a:t>Adullam</a:t>
            </a:r>
            <a:r>
              <a:rPr lang="en-US" sz="3600" i="1" dirty="0">
                <a:solidFill>
                  <a:schemeClr val="bg1"/>
                </a:solidFill>
                <a:latin typeface="Georgia" panose="02040502050405020303" pitchFamily="18" charset="0"/>
                <a:cs typeface="Arial Hebrew Scholar" pitchFamily="2" charset="-79"/>
              </a:rPr>
              <a:t>. And when his brothers and all his father's house heard it, they went down there to him. And everyone who was in distress, and everyone who was in debt, and everyone who was bitter in soul, gathered to him. And he became commander over them. And there were with him about four hundred men.</a:t>
            </a:r>
          </a:p>
          <a:p>
            <a:pPr algn="ctr"/>
            <a:endParaRPr lang="en-US" sz="3600" i="1" dirty="0">
              <a:solidFill>
                <a:schemeClr val="bg1"/>
              </a:solidFill>
              <a:latin typeface="Georgia" panose="02040502050405020303" pitchFamily="18" charset="0"/>
              <a:cs typeface="Arial Hebrew Scholar" pitchFamily="2" charset="-79"/>
            </a:endParaRPr>
          </a:p>
          <a:p>
            <a:pPr algn="ctr"/>
            <a:r>
              <a:rPr lang="en-US" sz="3600" dirty="0">
                <a:solidFill>
                  <a:schemeClr val="bg1"/>
                </a:solidFill>
                <a:latin typeface="Georgia" panose="02040502050405020303" pitchFamily="18" charset="0"/>
                <a:cs typeface="Arial Hebrew Scholar" pitchFamily="2" charset="-79"/>
              </a:rPr>
              <a:t>1 Samuel 22:1-2</a:t>
            </a:r>
          </a:p>
        </p:txBody>
      </p:sp>
    </p:spTree>
    <p:extLst>
      <p:ext uri="{BB962C8B-B14F-4D97-AF65-F5344CB8AC3E}">
        <p14:creationId xmlns:p14="http://schemas.microsoft.com/office/powerpoint/2010/main" val="1928047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89ECD9-DFF3-A841-AAD3-8B998621E836}"/>
              </a:ext>
            </a:extLst>
          </p:cNvPr>
          <p:cNvSpPr txBox="1"/>
          <p:nvPr/>
        </p:nvSpPr>
        <p:spPr>
          <a:xfrm>
            <a:off x="701040" y="612844"/>
            <a:ext cx="10561320" cy="5632311"/>
          </a:xfrm>
          <a:prstGeom prst="rect">
            <a:avLst/>
          </a:prstGeom>
          <a:noFill/>
        </p:spPr>
        <p:txBody>
          <a:bodyPr wrap="square" rtlCol="0">
            <a:spAutoFit/>
          </a:bodyPr>
          <a:lstStyle/>
          <a:p>
            <a:pPr algn="ctr"/>
            <a:r>
              <a:rPr lang="en-US" sz="3600" b="1" i="1" baseline="30000" dirty="0">
                <a:solidFill>
                  <a:schemeClr val="bg1"/>
                </a:solidFill>
                <a:latin typeface="Georgia" panose="02040502050405020303" pitchFamily="18" charset="0"/>
                <a:cs typeface="Arial Hebrew Scholar" pitchFamily="2" charset="-79"/>
              </a:rPr>
              <a:t> </a:t>
            </a:r>
            <a:r>
              <a:rPr lang="en-US" sz="3600" i="1" dirty="0">
                <a:solidFill>
                  <a:schemeClr val="bg1"/>
                </a:solidFill>
                <a:latin typeface="Georgia" panose="02040502050405020303" pitchFamily="18" charset="0"/>
                <a:cs typeface="Arial Hebrew Scholar" pitchFamily="2" charset="-79"/>
              </a:rPr>
              <a:t>And three of the thirty chief men went down and came about harvest time to David at the </a:t>
            </a:r>
            <a:r>
              <a:rPr lang="en-US" sz="3600" i="1" dirty="0">
                <a:solidFill>
                  <a:srgbClr val="FFFF00"/>
                </a:solidFill>
                <a:latin typeface="Georgia" panose="02040502050405020303" pitchFamily="18" charset="0"/>
                <a:cs typeface="Arial Hebrew Scholar" pitchFamily="2" charset="-79"/>
              </a:rPr>
              <a:t>cave of </a:t>
            </a:r>
            <a:r>
              <a:rPr lang="en-US" sz="3600" i="1" dirty="0" err="1">
                <a:solidFill>
                  <a:srgbClr val="FFFF00"/>
                </a:solidFill>
                <a:latin typeface="Georgia" panose="02040502050405020303" pitchFamily="18" charset="0"/>
                <a:cs typeface="Arial Hebrew Scholar" pitchFamily="2" charset="-79"/>
              </a:rPr>
              <a:t>Adullam</a:t>
            </a:r>
            <a:r>
              <a:rPr lang="en-US" sz="3600" i="1" dirty="0">
                <a:solidFill>
                  <a:schemeClr val="bg1"/>
                </a:solidFill>
                <a:latin typeface="Georgia" panose="02040502050405020303" pitchFamily="18" charset="0"/>
                <a:cs typeface="Arial Hebrew Scholar" pitchFamily="2" charset="-79"/>
              </a:rPr>
              <a:t>, when a band of Philistines was encamped in the Valley of </a:t>
            </a:r>
            <a:r>
              <a:rPr lang="en-US" sz="3600" i="1" dirty="0" err="1">
                <a:solidFill>
                  <a:schemeClr val="bg1"/>
                </a:solidFill>
                <a:latin typeface="Georgia" panose="02040502050405020303" pitchFamily="18" charset="0"/>
                <a:cs typeface="Arial Hebrew Scholar" pitchFamily="2" charset="-79"/>
              </a:rPr>
              <a:t>Rephaim</a:t>
            </a:r>
            <a:r>
              <a:rPr lang="en-US" sz="3600" i="1" dirty="0">
                <a:solidFill>
                  <a:schemeClr val="bg1"/>
                </a:solidFill>
                <a:latin typeface="Georgia" panose="02040502050405020303" pitchFamily="18" charset="0"/>
                <a:cs typeface="Arial Hebrew Scholar" pitchFamily="2" charset="-79"/>
              </a:rPr>
              <a:t>. David was then in the stronghold, and the garrison of the Philistines was then at Bethlehem. And David said longingly, “Oh, that someone would give me water to drink from the well of Bethlehem that is by the gate!”</a:t>
            </a:r>
            <a:r>
              <a:rPr lang="en-US" sz="3600" b="1" i="1" baseline="30000" dirty="0">
                <a:solidFill>
                  <a:schemeClr val="bg1"/>
                </a:solidFill>
                <a:latin typeface="Georgia" panose="02040502050405020303" pitchFamily="18" charset="0"/>
                <a:cs typeface="Arial Hebrew Scholar" pitchFamily="2" charset="-79"/>
              </a:rPr>
              <a:t>  </a:t>
            </a:r>
            <a:r>
              <a:rPr lang="en-US" sz="3600" i="1" dirty="0">
                <a:solidFill>
                  <a:schemeClr val="bg1"/>
                </a:solidFill>
                <a:latin typeface="Georgia" panose="02040502050405020303" pitchFamily="18" charset="0"/>
                <a:cs typeface="Arial Hebrew Scholar" pitchFamily="2" charset="-79"/>
              </a:rPr>
              <a:t>Then the three mighty men broke through the camp of the Philistines…</a:t>
            </a:r>
          </a:p>
        </p:txBody>
      </p:sp>
    </p:spTree>
    <p:extLst>
      <p:ext uri="{BB962C8B-B14F-4D97-AF65-F5344CB8AC3E}">
        <p14:creationId xmlns:p14="http://schemas.microsoft.com/office/powerpoint/2010/main" val="3059370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89ECD9-DFF3-A841-AAD3-8B998621E836}"/>
              </a:ext>
            </a:extLst>
          </p:cNvPr>
          <p:cNvSpPr txBox="1"/>
          <p:nvPr/>
        </p:nvSpPr>
        <p:spPr>
          <a:xfrm>
            <a:off x="701040" y="612844"/>
            <a:ext cx="10561320" cy="5632311"/>
          </a:xfrm>
          <a:prstGeom prst="rect">
            <a:avLst/>
          </a:prstGeom>
          <a:noFill/>
        </p:spPr>
        <p:txBody>
          <a:bodyPr wrap="square" rtlCol="0">
            <a:spAutoFit/>
          </a:bodyPr>
          <a:lstStyle/>
          <a:p>
            <a:pPr algn="ctr"/>
            <a:r>
              <a:rPr lang="en-US" sz="3600" b="1" i="1" baseline="30000" dirty="0">
                <a:solidFill>
                  <a:schemeClr val="bg1"/>
                </a:solidFill>
                <a:latin typeface="Georgia" panose="02040502050405020303" pitchFamily="18" charset="0"/>
                <a:cs typeface="Arial Hebrew Scholar" pitchFamily="2" charset="-79"/>
              </a:rPr>
              <a:t> </a:t>
            </a:r>
            <a:r>
              <a:rPr lang="en-US" sz="3600" i="1" dirty="0">
                <a:solidFill>
                  <a:schemeClr val="bg1"/>
                </a:solidFill>
                <a:latin typeface="Georgia" panose="02040502050405020303" pitchFamily="18" charset="0"/>
                <a:cs typeface="Arial Hebrew Scholar" pitchFamily="2" charset="-79"/>
              </a:rPr>
              <a:t>…and drew water out of the well of Bethlehem that was by the gate and carried and brought it to David. But he would not drink of it. He poured it out to the </a:t>
            </a:r>
            <a:r>
              <a:rPr lang="en-US" sz="3600" i="1" cap="small" dirty="0">
                <a:solidFill>
                  <a:schemeClr val="bg1"/>
                </a:solidFill>
                <a:latin typeface="Georgia" panose="02040502050405020303" pitchFamily="18" charset="0"/>
                <a:cs typeface="Arial Hebrew Scholar" pitchFamily="2" charset="-79"/>
              </a:rPr>
              <a:t>Lord</a:t>
            </a:r>
            <a:r>
              <a:rPr lang="en-US" sz="3600" i="1" dirty="0">
                <a:solidFill>
                  <a:schemeClr val="bg1"/>
                </a:solidFill>
                <a:latin typeface="Georgia" panose="02040502050405020303" pitchFamily="18" charset="0"/>
                <a:cs typeface="Arial Hebrew Scholar" pitchFamily="2" charset="-79"/>
              </a:rPr>
              <a:t> and said, “Far be it from me, O </a:t>
            </a:r>
            <a:r>
              <a:rPr lang="en-US" sz="3600" i="1" cap="small" dirty="0">
                <a:solidFill>
                  <a:schemeClr val="bg1"/>
                </a:solidFill>
                <a:latin typeface="Georgia" panose="02040502050405020303" pitchFamily="18" charset="0"/>
                <a:cs typeface="Arial Hebrew Scholar" pitchFamily="2" charset="-79"/>
              </a:rPr>
              <a:t>Lord</a:t>
            </a:r>
            <a:r>
              <a:rPr lang="en-US" sz="3600" i="1" dirty="0">
                <a:solidFill>
                  <a:schemeClr val="bg1"/>
                </a:solidFill>
                <a:latin typeface="Georgia" panose="02040502050405020303" pitchFamily="18" charset="0"/>
                <a:cs typeface="Arial Hebrew Scholar" pitchFamily="2" charset="-79"/>
              </a:rPr>
              <a:t>, that I should do this. Shall I drink the blood of the men who went at the risk of their lives?” Therefore he would not drink it. These things the three mighty men did.</a:t>
            </a:r>
          </a:p>
          <a:p>
            <a:pPr algn="ctr"/>
            <a:endParaRPr lang="en-US" sz="3600" i="1" dirty="0">
              <a:solidFill>
                <a:schemeClr val="bg1"/>
              </a:solidFill>
              <a:latin typeface="Georgia" panose="02040502050405020303" pitchFamily="18" charset="0"/>
              <a:cs typeface="Arial Hebrew Scholar" pitchFamily="2" charset="-79"/>
            </a:endParaRPr>
          </a:p>
          <a:p>
            <a:pPr algn="ctr"/>
            <a:r>
              <a:rPr lang="en-US" sz="3600" dirty="0">
                <a:solidFill>
                  <a:schemeClr val="bg1"/>
                </a:solidFill>
                <a:latin typeface="Georgia" panose="02040502050405020303" pitchFamily="18" charset="0"/>
                <a:cs typeface="Arial Hebrew Scholar" pitchFamily="2" charset="-79"/>
              </a:rPr>
              <a:t>2 Samuel 23:13-17 (1 Chronicles 11:15-19)</a:t>
            </a:r>
          </a:p>
        </p:txBody>
      </p:sp>
    </p:spTree>
    <p:extLst>
      <p:ext uri="{BB962C8B-B14F-4D97-AF65-F5344CB8AC3E}">
        <p14:creationId xmlns:p14="http://schemas.microsoft.com/office/powerpoint/2010/main" val="374085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FFFA25-6652-634C-AC39-5F714C2B5DE0}"/>
              </a:ext>
            </a:extLst>
          </p:cNvPr>
          <p:cNvSpPr txBox="1"/>
          <p:nvPr/>
        </p:nvSpPr>
        <p:spPr>
          <a:xfrm>
            <a:off x="2494693" y="2921168"/>
            <a:ext cx="7202613" cy="1015663"/>
          </a:xfrm>
          <a:prstGeom prst="rect">
            <a:avLst/>
          </a:prstGeom>
          <a:noFill/>
        </p:spPr>
        <p:txBody>
          <a:bodyPr wrap="none" rtlCol="0">
            <a:spAutoFit/>
          </a:bodyPr>
          <a:lstStyle/>
          <a:p>
            <a:r>
              <a:rPr lang="en-US" sz="6000" b="1" dirty="0">
                <a:solidFill>
                  <a:schemeClr val="bg1"/>
                </a:solidFill>
                <a:latin typeface="Georgia" panose="02040502050405020303" pitchFamily="18" charset="0"/>
                <a:cs typeface="Arial Hebrew Scholar" pitchFamily="2" charset="-79"/>
              </a:rPr>
              <a:t>What is </a:t>
            </a:r>
            <a:r>
              <a:rPr lang="en-US" sz="6000" b="1" dirty="0" err="1">
                <a:solidFill>
                  <a:schemeClr val="bg1"/>
                </a:solidFill>
                <a:latin typeface="Georgia" panose="02040502050405020303" pitchFamily="18" charset="0"/>
                <a:cs typeface="Arial Hebrew Scholar" pitchFamily="2" charset="-79"/>
              </a:rPr>
              <a:t>Adullam</a:t>
            </a:r>
            <a:r>
              <a:rPr lang="en-US" sz="6000" b="1" dirty="0">
                <a:solidFill>
                  <a:schemeClr val="bg1"/>
                </a:solidFill>
                <a:latin typeface="Georgia" panose="02040502050405020303" pitchFamily="18" charset="0"/>
                <a:cs typeface="Arial Hebrew Scholar" pitchFamily="2" charset="-79"/>
              </a:rPr>
              <a:t>?</a:t>
            </a:r>
          </a:p>
        </p:txBody>
      </p:sp>
      <p:sp>
        <p:nvSpPr>
          <p:cNvPr id="3" name="TextBox 2">
            <a:extLst>
              <a:ext uri="{FF2B5EF4-FFF2-40B4-BE49-F238E27FC236}">
                <a16:creationId xmlns:a16="http://schemas.microsoft.com/office/drawing/2014/main" id="{3010FD3B-EBBA-C84A-B4A3-08B1F22EBA33}"/>
              </a:ext>
            </a:extLst>
          </p:cNvPr>
          <p:cNvSpPr txBox="1"/>
          <p:nvPr/>
        </p:nvSpPr>
        <p:spPr>
          <a:xfrm>
            <a:off x="586479" y="1397674"/>
            <a:ext cx="11072122"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Georgia" panose="02040502050405020303" pitchFamily="18" charset="0"/>
              </a:rPr>
              <a:t>Mentioned three times in referring to the hometown of a person (</a:t>
            </a:r>
            <a:r>
              <a:rPr lang="en-US" sz="2800" dirty="0" err="1">
                <a:solidFill>
                  <a:schemeClr val="bg1"/>
                </a:solidFill>
                <a:latin typeface="Georgia" panose="02040502050405020303" pitchFamily="18" charset="0"/>
              </a:rPr>
              <a:t>Adullamite</a:t>
            </a:r>
            <a:r>
              <a:rPr lang="en-US" sz="2800" dirty="0">
                <a:solidFill>
                  <a:schemeClr val="bg1"/>
                </a:solidFill>
                <a:latin typeface="Georgia" panose="02040502050405020303" pitchFamily="18" charset="0"/>
              </a:rPr>
              <a:t>) – Genesis 38:1, 12, 20</a:t>
            </a:r>
          </a:p>
          <a:p>
            <a:pPr marL="457200" indent="-457200">
              <a:buFont typeface="Arial" panose="020B0604020202020204" pitchFamily="34" charset="0"/>
              <a:buChar char="•"/>
            </a:pPr>
            <a:r>
              <a:rPr lang="en-US" sz="2800" dirty="0">
                <a:solidFill>
                  <a:schemeClr val="bg1"/>
                </a:solidFill>
                <a:latin typeface="Georgia" panose="02040502050405020303" pitchFamily="18" charset="0"/>
              </a:rPr>
              <a:t>Mentioned once as one of the cities Joshua conquered – Joshua 12:14</a:t>
            </a:r>
          </a:p>
          <a:p>
            <a:pPr marL="457200" indent="-457200">
              <a:buFont typeface="Arial" panose="020B0604020202020204" pitchFamily="34" charset="0"/>
              <a:buChar char="•"/>
            </a:pPr>
            <a:r>
              <a:rPr lang="en-US" sz="2800" dirty="0">
                <a:solidFill>
                  <a:schemeClr val="bg1"/>
                </a:solidFill>
                <a:latin typeface="Georgia" panose="02040502050405020303" pitchFamily="18" charset="0"/>
              </a:rPr>
              <a:t>Mentioned once as one of the cities in the allotment to Judah – Joshua 15:35</a:t>
            </a:r>
          </a:p>
          <a:p>
            <a:pPr marL="457200" indent="-457200">
              <a:buFont typeface="Arial" panose="020B0604020202020204" pitchFamily="34" charset="0"/>
              <a:buChar char="•"/>
            </a:pPr>
            <a:r>
              <a:rPr lang="en-US" sz="2800" dirty="0">
                <a:solidFill>
                  <a:schemeClr val="bg1"/>
                </a:solidFill>
                <a:latin typeface="Georgia" panose="02040502050405020303" pitchFamily="18" charset="0"/>
              </a:rPr>
              <a:t>Mentioned once as one of the cities that King Rehoboam built up – 2 Chronicles 11:7</a:t>
            </a:r>
          </a:p>
          <a:p>
            <a:pPr marL="457200" indent="-457200">
              <a:buFont typeface="Arial" panose="020B0604020202020204" pitchFamily="34" charset="0"/>
              <a:buChar char="•"/>
            </a:pPr>
            <a:r>
              <a:rPr lang="en-US" sz="2800" dirty="0">
                <a:solidFill>
                  <a:schemeClr val="bg1"/>
                </a:solidFill>
                <a:latin typeface="Georgia" panose="02040502050405020303" pitchFamily="18" charset="0"/>
              </a:rPr>
              <a:t>Mentioned once as one of the cities occupied by the remnant – Nehemiah 11:30</a:t>
            </a:r>
          </a:p>
          <a:p>
            <a:pPr marL="457200" indent="-457200">
              <a:buFont typeface="Arial" panose="020B0604020202020204" pitchFamily="34" charset="0"/>
              <a:buChar char="•"/>
            </a:pPr>
            <a:r>
              <a:rPr lang="en-US" sz="2800" dirty="0">
                <a:solidFill>
                  <a:schemeClr val="bg1"/>
                </a:solidFill>
                <a:latin typeface="Georgia" panose="02040502050405020303" pitchFamily="18" charset="0"/>
              </a:rPr>
              <a:t>Mentioned once in prophecy about the upcoming destruction – Micah 1:15</a:t>
            </a:r>
          </a:p>
        </p:txBody>
      </p:sp>
    </p:spTree>
    <p:extLst>
      <p:ext uri="{BB962C8B-B14F-4D97-AF65-F5344CB8AC3E}">
        <p14:creationId xmlns:p14="http://schemas.microsoft.com/office/powerpoint/2010/main" val="1143065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 -0.37106 " pathEditMode="relative" rAng="0" ptsTypes="AA">
                                      <p:cBhvr>
                                        <p:cTn id="6" dur="2000" fill="hold"/>
                                        <p:tgtEl>
                                          <p:spTgt spid="2"/>
                                        </p:tgtEl>
                                        <p:attrNameLst>
                                          <p:attrName>ppt_x</p:attrName>
                                          <p:attrName>ppt_y</p:attrName>
                                        </p:attrNameLst>
                                      </p:cBhvr>
                                      <p:rCtr x="0" y="-18565"/>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dissolv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dissolv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dissolv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dissolv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0823A-41DF-8049-867D-80FC1C4E5A59}"/>
              </a:ext>
            </a:extLst>
          </p:cNvPr>
          <p:cNvPicPr>
            <a:picLocks noChangeAspect="1"/>
          </p:cNvPicPr>
          <p:nvPr/>
        </p:nvPicPr>
        <p:blipFill>
          <a:blip r:embed="rId2"/>
          <a:stretch>
            <a:fillRect/>
          </a:stretch>
        </p:blipFill>
        <p:spPr>
          <a:xfrm>
            <a:off x="3481783" y="-318389"/>
            <a:ext cx="5297708" cy="7492891"/>
          </a:xfrm>
          <a:prstGeom prst="rect">
            <a:avLst/>
          </a:prstGeom>
        </p:spPr>
      </p:pic>
      <p:sp>
        <p:nvSpPr>
          <p:cNvPr id="3" name="Oval 2">
            <a:extLst>
              <a:ext uri="{FF2B5EF4-FFF2-40B4-BE49-F238E27FC236}">
                <a16:creationId xmlns:a16="http://schemas.microsoft.com/office/drawing/2014/main" id="{566CCE1A-8443-EA41-BA3C-D171970BB8FD}"/>
              </a:ext>
            </a:extLst>
          </p:cNvPr>
          <p:cNvSpPr/>
          <p:nvPr/>
        </p:nvSpPr>
        <p:spPr>
          <a:xfrm>
            <a:off x="5181600" y="4983480"/>
            <a:ext cx="365760" cy="365760"/>
          </a:xfrm>
          <a:prstGeom prst="ellipse">
            <a:avLst/>
          </a:prstGeom>
          <a:solidFill>
            <a:srgbClr val="FF0000"/>
          </a:solid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623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249B2-40C8-F140-9236-91B6D8ECD7F6}"/>
              </a:ext>
            </a:extLst>
          </p:cNvPr>
          <p:cNvPicPr>
            <a:picLocks noChangeAspect="1"/>
          </p:cNvPicPr>
          <p:nvPr/>
        </p:nvPicPr>
        <p:blipFill>
          <a:blip r:embed="rId2"/>
          <a:stretch>
            <a:fillRect/>
          </a:stretch>
        </p:blipFill>
        <p:spPr>
          <a:xfrm>
            <a:off x="122159" y="0"/>
            <a:ext cx="11947682" cy="6858000"/>
          </a:xfrm>
          <a:prstGeom prst="rect">
            <a:avLst/>
          </a:prstGeom>
        </p:spPr>
      </p:pic>
    </p:spTree>
    <p:extLst>
      <p:ext uri="{BB962C8B-B14F-4D97-AF65-F5344CB8AC3E}">
        <p14:creationId xmlns:p14="http://schemas.microsoft.com/office/powerpoint/2010/main" val="2133400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C4670B-8754-5B4D-A42F-5948898D16C5}"/>
              </a:ext>
            </a:extLst>
          </p:cNvPr>
          <p:cNvPicPr>
            <a:picLocks noChangeAspect="1"/>
          </p:cNvPicPr>
          <p:nvPr/>
        </p:nvPicPr>
        <p:blipFill>
          <a:blip r:embed="rId2"/>
          <a:stretch>
            <a:fillRect/>
          </a:stretch>
        </p:blipFill>
        <p:spPr>
          <a:xfrm>
            <a:off x="0" y="-633412"/>
            <a:ext cx="12179136" cy="8116252"/>
          </a:xfrm>
          <a:prstGeom prst="rect">
            <a:avLst/>
          </a:prstGeom>
        </p:spPr>
      </p:pic>
    </p:spTree>
    <p:extLst>
      <p:ext uri="{BB962C8B-B14F-4D97-AF65-F5344CB8AC3E}">
        <p14:creationId xmlns:p14="http://schemas.microsoft.com/office/powerpoint/2010/main" val="3128305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7074</TotalTime>
  <Words>150</Words>
  <Application>Microsoft Macintosh PowerPoint</Application>
  <PresentationFormat>Widescreen</PresentationFormat>
  <Paragraphs>16</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 Hebrew Scholar</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Britnell</dc:creator>
  <cp:lastModifiedBy>Barry Britnell</cp:lastModifiedBy>
  <cp:revision>11</cp:revision>
  <dcterms:created xsi:type="dcterms:W3CDTF">2018-06-26T15:00:06Z</dcterms:created>
  <dcterms:modified xsi:type="dcterms:W3CDTF">2018-07-01T12:54:49Z</dcterms:modified>
</cp:coreProperties>
</file>