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9" r:id="rId6"/>
    <p:sldId id="259" r:id="rId7"/>
    <p:sldId id="270" r:id="rId8"/>
    <p:sldId id="260" r:id="rId9"/>
    <p:sldId id="271" r:id="rId10"/>
    <p:sldId id="272" r:id="rId11"/>
    <p:sldId id="261" r:id="rId12"/>
    <p:sldId id="273" r:id="rId13"/>
    <p:sldId id="262" r:id="rId14"/>
    <p:sldId id="263" r:id="rId15"/>
    <p:sldId id="274" r:id="rId16"/>
    <p:sldId id="264" r:id="rId17"/>
    <p:sldId id="265" r:id="rId18"/>
    <p:sldId id="266" r:id="rId19"/>
    <p:sldId id="275" r:id="rId20"/>
    <p:sldId id="267" r:id="rId21"/>
    <p:sldId id="280"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11B4-4E8D-4B0D-81CE-333F6801F4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7B7EB9-93D4-4DCF-85AD-D063FDCDA9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6AE2E7-A92B-4063-B027-DF54A0018821}"/>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a:extLst>
              <a:ext uri="{FF2B5EF4-FFF2-40B4-BE49-F238E27FC236}">
                <a16:creationId xmlns:a16="http://schemas.microsoft.com/office/drawing/2014/main" id="{C1B7876D-6FBB-4853-9389-60C22747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B28EF-FB15-4040-9DF7-EB9C95EA69FE}"/>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385704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D6429-952C-42CD-A56F-320DC46596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C10D1D-C69B-4F40-9531-EAF725A945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2B403D-76EA-4056-BC5B-DC71199BA6C1}"/>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a:extLst>
              <a:ext uri="{FF2B5EF4-FFF2-40B4-BE49-F238E27FC236}">
                <a16:creationId xmlns:a16="http://schemas.microsoft.com/office/drawing/2014/main" id="{019F7C1D-CEA1-4C91-B26D-3A4A888BE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2C61E-635E-4A05-822E-B2204E93D649}"/>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206638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8B29D8-E90E-4F20-9D40-5F7B67D22C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B614A9-D97C-4838-B7AE-4C96DD44DE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ECC27-DCA9-4301-9860-2ED1310DAB68}"/>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a:extLst>
              <a:ext uri="{FF2B5EF4-FFF2-40B4-BE49-F238E27FC236}">
                <a16:creationId xmlns:a16="http://schemas.microsoft.com/office/drawing/2014/main" id="{04A11957-91C1-45FA-9BBA-9DDAF0092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BCB22-2998-4C6E-96D4-563B888C9315}"/>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161000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1324895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651263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119181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8CF841-1BA7-4DB5-A5FC-C150616CECA7}"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2495628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8CF841-1BA7-4DB5-A5FC-C150616CECA7}" type="datetimeFigureOut">
              <a:rPr lang="en-US" smtClean="0"/>
              <a:t>7/1/2018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256119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8CF841-1BA7-4DB5-A5FC-C150616CECA7}" type="datetimeFigureOut">
              <a:rPr lang="en-US" smtClean="0"/>
              <a:t>7/1/2018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2150291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CF841-1BA7-4DB5-A5FC-C150616CECA7}" type="datetimeFigureOut">
              <a:rPr lang="en-US" smtClean="0"/>
              <a:t>7/1/2018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42285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8CF841-1BA7-4DB5-A5FC-C150616CECA7}"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165808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407AB-C4F8-4A17-B9DF-9CF4CFCB57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A2F2F-0F43-4382-B6B7-5739EF6447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944CC-4227-4561-89AD-616911693E76}"/>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a:extLst>
              <a:ext uri="{FF2B5EF4-FFF2-40B4-BE49-F238E27FC236}">
                <a16:creationId xmlns:a16="http://schemas.microsoft.com/office/drawing/2014/main" id="{FFDDC0B2-7F32-4DCC-89A1-DED386ABD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04571-F303-43AF-A9A9-A21EE7EB4289}"/>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2081079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8CF841-1BA7-4DB5-A5FC-C150616CECA7}"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8814937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14245884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44875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B745D-9C0D-433C-96C0-3BFC143B7A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51332B-E9FC-4220-878F-97E6EB9A50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A23C5E-A1E6-489E-B20C-76E8894FEDC7}"/>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5" name="Footer Placeholder 4">
            <a:extLst>
              <a:ext uri="{FF2B5EF4-FFF2-40B4-BE49-F238E27FC236}">
                <a16:creationId xmlns:a16="http://schemas.microsoft.com/office/drawing/2014/main" id="{DC076928-0A3B-48C5-AF91-1D5AE9946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B195B-A45E-45C8-8E4F-F3216DD5CD77}"/>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360254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3B3D-382D-4E0D-AFCE-5A10A6E4DB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878743-BD6A-4A40-82E5-D3C3CCFA3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20B18F-E208-4CD1-BFE8-9C22E63D3A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4891E7-AC15-4924-9A91-52174C5B5502}"/>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6" name="Footer Placeholder 5">
            <a:extLst>
              <a:ext uri="{FF2B5EF4-FFF2-40B4-BE49-F238E27FC236}">
                <a16:creationId xmlns:a16="http://schemas.microsoft.com/office/drawing/2014/main" id="{82685753-61F8-430C-80C9-13AF378C51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697FF-D475-42F0-A11E-4C52388AAEEE}"/>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328213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1AF0C-E6C8-4A39-8EF2-54EEFDEBAA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713D64-669B-4C56-8194-B0C3B11727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1D14CF-2D6B-41E5-870A-A33CAAC4FB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572EE8-6DF6-415F-93EE-E08A43917D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E52E73-55B7-4087-81D7-386E935E41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878586-DC53-4F39-A0AC-4C40A58CF96F}"/>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8" name="Footer Placeholder 7">
            <a:extLst>
              <a:ext uri="{FF2B5EF4-FFF2-40B4-BE49-F238E27FC236}">
                <a16:creationId xmlns:a16="http://schemas.microsoft.com/office/drawing/2014/main" id="{13FCA00D-23E0-4F35-900F-9180937FD8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6C375D-8100-44B9-9756-57C458CA8EC1}"/>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40451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065FE-48A5-4B3D-8DBD-918B566A0E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9B4219-13CB-4F48-B245-023F0A12377C}"/>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4" name="Footer Placeholder 3">
            <a:extLst>
              <a:ext uri="{FF2B5EF4-FFF2-40B4-BE49-F238E27FC236}">
                <a16:creationId xmlns:a16="http://schemas.microsoft.com/office/drawing/2014/main" id="{087895E3-E483-4845-8053-316F910C4E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13D073-0CEC-4529-9A9D-4A980DCA664B}"/>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239575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A9BDB9-87BA-4EB3-B982-D4E55A543350}"/>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3" name="Footer Placeholder 2">
            <a:extLst>
              <a:ext uri="{FF2B5EF4-FFF2-40B4-BE49-F238E27FC236}">
                <a16:creationId xmlns:a16="http://schemas.microsoft.com/office/drawing/2014/main" id="{44FE3BD5-58D2-4E2A-876A-0634D657DA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3F022A-F21A-4220-8500-7B53AFC550A2}"/>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62113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599A-F505-4CDC-A378-19D90F4139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A84A78-4D7A-469A-9ACA-7DAC193F2C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DEA18E-F4FD-466C-8485-F39BFC884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10E285-8BEE-44AD-9808-7590AAEAFB1F}"/>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6" name="Footer Placeholder 5">
            <a:extLst>
              <a:ext uri="{FF2B5EF4-FFF2-40B4-BE49-F238E27FC236}">
                <a16:creationId xmlns:a16="http://schemas.microsoft.com/office/drawing/2014/main" id="{A83C0FEB-EF35-491D-AD0C-B7DECA0641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3DC3E9-733E-4E19-B0E5-E55363043FA2}"/>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70666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D2040-1D15-4A22-AEF1-3188EC05F9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5BF839-23CF-48FA-A221-D83B0DC4E9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F186A9-AC0D-4B50-A095-204759C1E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C866CD-D032-4BB6-8F93-19D8099E32C6}"/>
              </a:ext>
            </a:extLst>
          </p:cNvPr>
          <p:cNvSpPr>
            <a:spLocks noGrp="1"/>
          </p:cNvSpPr>
          <p:nvPr>
            <p:ph type="dt" sz="half" idx="10"/>
          </p:nvPr>
        </p:nvSpPr>
        <p:spPr/>
        <p:txBody>
          <a:bodyPr/>
          <a:lstStyle/>
          <a:p>
            <a:fld id="{128CF841-1BA7-4DB5-A5FC-C150616CECA7}" type="datetimeFigureOut">
              <a:rPr lang="en-US" smtClean="0"/>
              <a:t>7/1/2018</a:t>
            </a:fld>
            <a:endParaRPr lang="en-US"/>
          </a:p>
        </p:txBody>
      </p:sp>
      <p:sp>
        <p:nvSpPr>
          <p:cNvPr id="6" name="Footer Placeholder 5">
            <a:extLst>
              <a:ext uri="{FF2B5EF4-FFF2-40B4-BE49-F238E27FC236}">
                <a16:creationId xmlns:a16="http://schemas.microsoft.com/office/drawing/2014/main" id="{65FED001-CFC1-4C20-848F-D33D7F83A6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C679B-036A-45F5-8AB8-B15A8BE493CE}"/>
              </a:ext>
            </a:extLst>
          </p:cNvPr>
          <p:cNvSpPr>
            <a:spLocks noGrp="1"/>
          </p:cNvSpPr>
          <p:nvPr>
            <p:ph type="sldNum" sz="quarter" idx="12"/>
          </p:nvPr>
        </p:nvSpPr>
        <p:spPr/>
        <p:txBody>
          <a:bodyPr/>
          <a:lstStyle/>
          <a:p>
            <a:fld id="{A747EFAF-F22C-4893-B5E5-D2C44AE2FE2E}" type="slidenum">
              <a:rPr lang="en-US" smtClean="0"/>
              <a:t>‹#›</a:t>
            </a:fld>
            <a:endParaRPr lang="en-US"/>
          </a:p>
        </p:txBody>
      </p:sp>
    </p:spTree>
    <p:extLst>
      <p:ext uri="{BB962C8B-B14F-4D97-AF65-F5344CB8AC3E}">
        <p14:creationId xmlns:p14="http://schemas.microsoft.com/office/powerpoint/2010/main" val="3821896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8C8022-DC3B-4788-BFDF-2A92C8B329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8880E1-9225-478F-91CC-5B8AF7F2F0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BD2423-7A43-4EF7-BD21-8A95D7A16F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CF841-1BA7-4DB5-A5FC-C150616CECA7}" type="datetimeFigureOut">
              <a:rPr lang="en-US" smtClean="0"/>
              <a:t>7/1/2018</a:t>
            </a:fld>
            <a:endParaRPr lang="en-US"/>
          </a:p>
        </p:txBody>
      </p:sp>
      <p:sp>
        <p:nvSpPr>
          <p:cNvPr id="5" name="Footer Placeholder 4">
            <a:extLst>
              <a:ext uri="{FF2B5EF4-FFF2-40B4-BE49-F238E27FC236}">
                <a16:creationId xmlns:a16="http://schemas.microsoft.com/office/drawing/2014/main" id="{390C8E97-F634-4FED-9697-0B2098F361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EC9498-9000-4FFA-8BBE-8B61E94DC5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7EFAF-F22C-4893-B5E5-D2C44AE2FE2E}" type="slidenum">
              <a:rPr lang="en-US" smtClean="0"/>
              <a:t>‹#›</a:t>
            </a:fld>
            <a:endParaRPr lang="en-US"/>
          </a:p>
        </p:txBody>
      </p:sp>
    </p:spTree>
    <p:extLst>
      <p:ext uri="{BB962C8B-B14F-4D97-AF65-F5344CB8AC3E}">
        <p14:creationId xmlns:p14="http://schemas.microsoft.com/office/powerpoint/2010/main" val="3349110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CF841-1BA7-4DB5-A5FC-C150616CECA7}" type="datetimeFigureOut">
              <a:rPr lang="en-US" smtClean="0"/>
              <a:t>7/1/2018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7EFAF-F22C-4893-B5E5-D2C44AE2FE2E}" type="slidenum">
              <a:rPr lang="en-US" smtClean="0"/>
              <a:t>‹#›</a:t>
            </a:fld>
            <a:endParaRPr lang="en-US"/>
          </a:p>
        </p:txBody>
      </p:sp>
    </p:spTree>
    <p:extLst>
      <p:ext uri="{BB962C8B-B14F-4D97-AF65-F5344CB8AC3E}">
        <p14:creationId xmlns:p14="http://schemas.microsoft.com/office/powerpoint/2010/main" val="30365465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03499-5F38-4DF4-BEAB-FD7BB4A3AF1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1D94698-7F7A-4E4D-B64D-59B388731C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542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518746" y="1213338"/>
            <a:ext cx="11192607" cy="5644662"/>
          </a:xfrm>
        </p:spPr>
        <p:txBody>
          <a:bodyPr>
            <a:normAutofit lnSpcReduction="10000"/>
          </a:bodyPr>
          <a:lstStyle/>
          <a:p>
            <a:pPr marL="0" indent="0" algn="ctr">
              <a:buNone/>
            </a:pPr>
            <a:r>
              <a:rPr lang="en-US" sz="3200" dirty="0"/>
              <a:t>His plan continued from David through Solomon to Jesus, Messiah</a:t>
            </a:r>
          </a:p>
          <a:p>
            <a:pPr marL="0" indent="0" algn="ctr">
              <a:buNone/>
            </a:pPr>
            <a:r>
              <a:rPr lang="en-US" sz="3200" dirty="0">
                <a:solidFill>
                  <a:srgbClr val="FF0000"/>
                </a:solidFill>
              </a:rPr>
              <a:t>2 Samuel 7:12-16</a:t>
            </a:r>
          </a:p>
          <a:p>
            <a:pPr marL="0" indent="0" algn="ctr">
              <a:buNone/>
            </a:pPr>
            <a:r>
              <a:rPr lang="en-US" sz="3200" dirty="0"/>
              <a:t>12 "When your days are complete and you lie down with your fathers, I will raise up your descendant after you, who will come forth from you, and I will establish his kingdom. 13 "He shall build a house for My name, and I will establish the throne of his kingdom forever. 14 "I will be a father to him and he will be a son to Me; when he commits iniquity, I will correct him with the rod of men and the strokes of the sons of men, 15 but My lovingkindness shall not depart from him, as I took it away from Saul, whom I removed from before you. 16 "Your house and your kingdom shall endure before Me forever; your throne shall be established forever."'" </a:t>
            </a:r>
          </a:p>
          <a:p>
            <a:pPr marL="0" indent="0" algn="ctr">
              <a:buNone/>
            </a:pPr>
            <a:endParaRPr lang="en-US" sz="3200" dirty="0"/>
          </a:p>
        </p:txBody>
      </p:sp>
    </p:spTree>
    <p:extLst>
      <p:ext uri="{BB962C8B-B14F-4D97-AF65-F5344CB8AC3E}">
        <p14:creationId xmlns:p14="http://schemas.microsoft.com/office/powerpoint/2010/main" val="1825427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536331" y="1213338"/>
            <a:ext cx="11175023" cy="5644662"/>
          </a:xfrm>
        </p:spPr>
        <p:txBody>
          <a:bodyPr>
            <a:normAutofit/>
          </a:bodyPr>
          <a:lstStyle/>
          <a:p>
            <a:pPr marL="0" indent="0" algn="ctr">
              <a:buNone/>
            </a:pPr>
            <a:r>
              <a:rPr lang="en-US" sz="3200" dirty="0"/>
              <a:t>His plan continued from David through Solomon to Jesus, Messiah</a:t>
            </a:r>
          </a:p>
          <a:p>
            <a:pPr marL="0" indent="0" algn="ctr">
              <a:buNone/>
            </a:pPr>
            <a:r>
              <a:rPr lang="en-US" sz="3200" dirty="0">
                <a:solidFill>
                  <a:srgbClr val="FF0000"/>
                </a:solidFill>
              </a:rPr>
              <a:t>Acts 2:29-36</a:t>
            </a:r>
          </a:p>
          <a:p>
            <a:pPr marL="0" indent="0" algn="ctr">
              <a:buNone/>
            </a:pPr>
            <a:r>
              <a:rPr lang="en-US" sz="3200" dirty="0"/>
              <a:t>29 "Brethren, I may confidently say to you regarding the patriarch David that he both died and was buried, and his tomb is with us to this day. 30 "And so, because he was a prophet and knew </a:t>
            </a:r>
            <a:r>
              <a:rPr lang="en-US" sz="3200" dirty="0" err="1"/>
              <a:t>thatGOD</a:t>
            </a:r>
            <a:r>
              <a:rPr lang="en-US" sz="3200" dirty="0"/>
              <a:t> HAD SWORN TO HIM WITH AN OATH TO SEAT one OF HIS DESCENDANTS ON HIS THRONE, 31 he looked ahead and spoke of the resurrection of the Christ, that HE WAS NEITHER ABANDONED TO HADES, NOR DID His flesh SUFFER DECAY. 32 "This Jesus God raised up again, to which we are all witnesses.</a:t>
            </a:r>
          </a:p>
          <a:p>
            <a:pPr marL="0" indent="0" algn="ctr">
              <a:buNone/>
            </a:pPr>
            <a:endParaRPr lang="en-US" sz="3200" dirty="0"/>
          </a:p>
        </p:txBody>
      </p:sp>
    </p:spTree>
    <p:extLst>
      <p:ext uri="{BB962C8B-B14F-4D97-AF65-F5344CB8AC3E}">
        <p14:creationId xmlns:p14="http://schemas.microsoft.com/office/powerpoint/2010/main" val="3509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fontScale="92500" lnSpcReduction="20000"/>
          </a:bodyPr>
          <a:lstStyle/>
          <a:p>
            <a:pPr marL="0" indent="0" algn="ctr">
              <a:buNone/>
            </a:pPr>
            <a:r>
              <a:rPr lang="en-US" sz="3200" dirty="0"/>
              <a:t>God’s plan was prophesied through Isaiah</a:t>
            </a:r>
          </a:p>
          <a:p>
            <a:pPr marL="0" indent="0" algn="ctr">
              <a:buNone/>
            </a:pPr>
            <a:r>
              <a:rPr lang="en-US" sz="3200" dirty="0">
                <a:solidFill>
                  <a:srgbClr val="FF0000"/>
                </a:solidFill>
              </a:rPr>
              <a:t>Isaiah 9:6-7</a:t>
            </a:r>
          </a:p>
          <a:p>
            <a:pPr marL="0" indent="0">
              <a:buNone/>
            </a:pPr>
            <a:r>
              <a:rPr lang="en-US" sz="3200" dirty="0"/>
              <a:t>6 For a child will be born to us, a son will be given to us;</a:t>
            </a:r>
          </a:p>
          <a:p>
            <a:pPr marL="0" indent="0">
              <a:buNone/>
            </a:pPr>
            <a:r>
              <a:rPr lang="en-US" sz="3200" dirty="0"/>
              <a:t>And the government will rest on His shoulders;</a:t>
            </a:r>
          </a:p>
          <a:p>
            <a:pPr marL="0" indent="0">
              <a:buNone/>
            </a:pPr>
            <a:r>
              <a:rPr lang="en-US" sz="3200" dirty="0"/>
              <a:t>And His name will be called Wonderful Counselor, Mighty God,</a:t>
            </a:r>
          </a:p>
          <a:p>
            <a:pPr marL="0" indent="0">
              <a:buNone/>
            </a:pPr>
            <a:r>
              <a:rPr lang="en-US" sz="3200" dirty="0"/>
              <a:t>Eternal Father, Prince of Peace. </a:t>
            </a:r>
          </a:p>
          <a:p>
            <a:pPr marL="0" indent="0">
              <a:buNone/>
            </a:pPr>
            <a:r>
              <a:rPr lang="en-US" sz="3200" dirty="0"/>
              <a:t>7 There will be no end to the increase of His government or of peace,</a:t>
            </a:r>
          </a:p>
          <a:p>
            <a:pPr marL="0" indent="0">
              <a:buNone/>
            </a:pPr>
            <a:r>
              <a:rPr lang="en-US" sz="3200" dirty="0"/>
              <a:t>On the throne of David and over his kingdom,</a:t>
            </a:r>
          </a:p>
          <a:p>
            <a:pPr marL="0" indent="0">
              <a:buNone/>
            </a:pPr>
            <a:r>
              <a:rPr lang="en-US" sz="3200" dirty="0"/>
              <a:t>To establish it and to uphold it with justice and righteousness </a:t>
            </a:r>
          </a:p>
          <a:p>
            <a:pPr marL="0" indent="0">
              <a:buNone/>
            </a:pPr>
            <a:r>
              <a:rPr lang="en-US" sz="3200" dirty="0"/>
              <a:t>From then on and forevermore.</a:t>
            </a:r>
          </a:p>
          <a:p>
            <a:pPr marL="0" indent="0">
              <a:buNone/>
            </a:pPr>
            <a:r>
              <a:rPr lang="en-US" sz="3200" dirty="0"/>
              <a:t>The zeal of the LORD of hosts will accomplish this. </a:t>
            </a:r>
          </a:p>
          <a:p>
            <a:pPr marL="0" indent="0" algn="ctr">
              <a:buNone/>
            </a:pPr>
            <a:endParaRPr lang="en-US" sz="3200" dirty="0"/>
          </a:p>
        </p:txBody>
      </p:sp>
    </p:spTree>
    <p:extLst>
      <p:ext uri="{BB962C8B-B14F-4D97-AF65-F5344CB8AC3E}">
        <p14:creationId xmlns:p14="http://schemas.microsoft.com/office/powerpoint/2010/main" val="2979803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God’s plan for grace to man came to earth in Jesus our Savior</a:t>
            </a:r>
          </a:p>
          <a:p>
            <a:pPr marL="0" indent="0" algn="ctr">
              <a:buNone/>
            </a:pPr>
            <a:r>
              <a:rPr lang="en-US" sz="3200" dirty="0">
                <a:solidFill>
                  <a:srgbClr val="FF0000"/>
                </a:solidFill>
              </a:rPr>
              <a:t>Titus 2:11-12</a:t>
            </a:r>
          </a:p>
          <a:p>
            <a:pPr marL="0" indent="0" algn="ctr">
              <a:buNone/>
            </a:pPr>
            <a:r>
              <a:rPr lang="en-US" sz="3200" dirty="0"/>
              <a:t>11 For the grace of God has appeared, bringing salvation to all men, 12 instructing us to deny ungodliness and worldly desires and to live sensibly, righteously and godly in the present age,</a:t>
            </a:r>
          </a:p>
          <a:p>
            <a:pPr marL="0" indent="0" algn="ctr">
              <a:buNone/>
            </a:pPr>
            <a:endParaRPr lang="en-US" sz="3200" dirty="0"/>
          </a:p>
        </p:txBody>
      </p:sp>
    </p:spTree>
    <p:extLst>
      <p:ext uri="{BB962C8B-B14F-4D97-AF65-F5344CB8AC3E}">
        <p14:creationId xmlns:p14="http://schemas.microsoft.com/office/powerpoint/2010/main" val="2988830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God’s plan for grace to man came to earth in Jesus our Savior</a:t>
            </a:r>
          </a:p>
          <a:p>
            <a:pPr marL="0" indent="0" algn="ctr">
              <a:buNone/>
            </a:pPr>
            <a:r>
              <a:rPr lang="en-US" sz="3200" dirty="0">
                <a:solidFill>
                  <a:srgbClr val="FF0000"/>
                </a:solidFill>
              </a:rPr>
              <a:t>Hebrews 9:15</a:t>
            </a:r>
          </a:p>
          <a:p>
            <a:pPr marL="0" indent="0" algn="ctr">
              <a:buNone/>
            </a:pPr>
            <a:r>
              <a:rPr lang="en-US" sz="3200" dirty="0"/>
              <a:t>15 For this reason He is the mediator of a new covenant, so that, since a death has taken place for the redemption of the transgressions that were committed under the first covenant, those who have been called may receive the promise of the eternal inheritance. </a:t>
            </a:r>
          </a:p>
          <a:p>
            <a:pPr marL="0" indent="0" algn="ctr">
              <a:buNone/>
            </a:pPr>
            <a:endParaRPr lang="en-US" sz="3200" dirty="0"/>
          </a:p>
        </p:txBody>
      </p:sp>
    </p:spTree>
    <p:extLst>
      <p:ext uri="{BB962C8B-B14F-4D97-AF65-F5344CB8AC3E}">
        <p14:creationId xmlns:p14="http://schemas.microsoft.com/office/powerpoint/2010/main" val="1599197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By Jesus’ death He became the propitiation for man’s sin</a:t>
            </a:r>
          </a:p>
          <a:p>
            <a:pPr marL="0" indent="0" algn="ctr">
              <a:buNone/>
            </a:pPr>
            <a:r>
              <a:rPr lang="en-US" sz="3200" dirty="0">
                <a:solidFill>
                  <a:srgbClr val="FF0000"/>
                </a:solidFill>
              </a:rPr>
              <a:t>1 John 2:1-2</a:t>
            </a:r>
          </a:p>
          <a:p>
            <a:pPr marL="0" indent="0" algn="ctr">
              <a:buNone/>
            </a:pPr>
            <a:r>
              <a:rPr lang="en-US" sz="3200" dirty="0"/>
              <a:t> 1 My little children, I am writing these things to you so that you may not sin. And if anyone sins, we have an Advocate with the Father, Jesus Christ the righteous; 2 and He Himself is the propitiation for our sins; and not for ours only, but also for those of the whole world. </a:t>
            </a:r>
          </a:p>
          <a:p>
            <a:pPr marL="0" indent="0" algn="ctr">
              <a:buNone/>
            </a:pPr>
            <a:endParaRPr lang="en-US" sz="3200" dirty="0"/>
          </a:p>
        </p:txBody>
      </p:sp>
    </p:spTree>
    <p:extLst>
      <p:ext uri="{BB962C8B-B14F-4D97-AF65-F5344CB8AC3E}">
        <p14:creationId xmlns:p14="http://schemas.microsoft.com/office/powerpoint/2010/main" val="3833057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668215" y="1213338"/>
            <a:ext cx="10884877" cy="5644662"/>
          </a:xfrm>
        </p:spPr>
        <p:txBody>
          <a:bodyPr>
            <a:normAutofit/>
          </a:bodyPr>
          <a:lstStyle/>
          <a:p>
            <a:pPr marL="0" indent="0" algn="ctr">
              <a:buNone/>
            </a:pPr>
            <a:r>
              <a:rPr lang="en-US" sz="3200" dirty="0"/>
              <a:t>By Jesus’ resurrection from the dead He established His kingdom</a:t>
            </a:r>
          </a:p>
          <a:p>
            <a:pPr marL="0" indent="0" algn="ctr">
              <a:buNone/>
            </a:pPr>
            <a:r>
              <a:rPr lang="en-US" sz="3200" dirty="0">
                <a:solidFill>
                  <a:srgbClr val="FF0000"/>
                </a:solidFill>
              </a:rPr>
              <a:t>Matthew 16:13-19</a:t>
            </a:r>
          </a:p>
          <a:p>
            <a:pPr marL="0" indent="0" algn="ctr">
              <a:buNone/>
            </a:pPr>
            <a:r>
              <a:rPr lang="en-US" sz="3200" dirty="0"/>
              <a:t>15 He said to them, "But who do you say that I am?"  16 Simon Peter answered, "You are the Christ, the Son of the living God." 17 And Jesus said to him, "Blessed are you, Simon </a:t>
            </a:r>
            <a:r>
              <a:rPr lang="en-US" sz="3200" dirty="0" err="1"/>
              <a:t>Barjona</a:t>
            </a:r>
            <a:r>
              <a:rPr lang="en-US" sz="3200" dirty="0"/>
              <a:t>, because flesh and blood did not reveal this to you, but My Father who is in heaven.  18 "I also say to you that you are Peter, and upon this rock I will build My church; and the gates of Hades will not overpower it.  19 "I will give you the keys of the kingdom of heaven; and whatever you bind on earth shall have been bound in heaven, and whatever you loose on earth shall have been loosed in heaven." </a:t>
            </a:r>
          </a:p>
          <a:p>
            <a:pPr marL="0" indent="0" algn="ctr">
              <a:buNone/>
            </a:pPr>
            <a:endParaRPr lang="en-US" sz="3200" dirty="0"/>
          </a:p>
        </p:txBody>
      </p:sp>
    </p:spTree>
    <p:extLst>
      <p:ext uri="{BB962C8B-B14F-4D97-AF65-F5344CB8AC3E}">
        <p14:creationId xmlns:p14="http://schemas.microsoft.com/office/powerpoint/2010/main" val="2330102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We must come into His kingdom by being born again, becoming a child of God</a:t>
            </a:r>
          </a:p>
          <a:p>
            <a:pPr marL="0" indent="0" algn="ctr">
              <a:buNone/>
            </a:pPr>
            <a:r>
              <a:rPr lang="en-US" sz="3200" dirty="0">
                <a:solidFill>
                  <a:srgbClr val="FF0000"/>
                </a:solidFill>
              </a:rPr>
              <a:t>John 3:3-5</a:t>
            </a:r>
          </a:p>
          <a:p>
            <a:pPr marL="0" indent="0" algn="ctr">
              <a:buNone/>
            </a:pPr>
            <a:r>
              <a:rPr lang="en-US" sz="3200" dirty="0"/>
              <a:t>3 Jesus answered and said to him, "Truly, truly, I say to you, unless one is born again he cannot see the kingdom of God."  4 Nicodemus said to Him, "How can a man be born when he is old? He cannot enter a second time into his mother's womb and be born, can he?" 5 Jesus answered, "Truly, truly, I say to you, unless one is born of water and the Spirit he cannot enter into the kingdom of God.  </a:t>
            </a:r>
          </a:p>
          <a:p>
            <a:pPr marL="0" indent="0" algn="ctr">
              <a:buNone/>
            </a:pPr>
            <a:endParaRPr lang="en-US" sz="3200" dirty="0"/>
          </a:p>
        </p:txBody>
      </p:sp>
    </p:spTree>
    <p:extLst>
      <p:ext uri="{BB962C8B-B14F-4D97-AF65-F5344CB8AC3E}">
        <p14:creationId xmlns:p14="http://schemas.microsoft.com/office/powerpoint/2010/main" val="3448758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We must come into His kingdom by being born again, becoming a child of God</a:t>
            </a:r>
          </a:p>
          <a:p>
            <a:pPr marL="0" indent="0" algn="ctr">
              <a:buNone/>
            </a:pPr>
            <a:r>
              <a:rPr lang="en-US" sz="3200" dirty="0">
                <a:solidFill>
                  <a:srgbClr val="FF0000"/>
                </a:solidFill>
              </a:rPr>
              <a:t>John 1:10-13</a:t>
            </a:r>
          </a:p>
          <a:p>
            <a:pPr marL="0" indent="0" algn="ctr">
              <a:buNone/>
            </a:pPr>
            <a:r>
              <a:rPr lang="en-US" sz="3200" dirty="0"/>
              <a:t>10 He was in the world, and the world was made through Him, and the world did not know Him. 11 He came to His own, and those who were His own did not receive Him. 12 But as many as received Him, to them He gave the right to become children of God, even  to those who believe in His name, 13 who were born, not of blood nor of the will of the flesh nor of the will of man, but of God. </a:t>
            </a:r>
          </a:p>
          <a:p>
            <a:pPr marL="0" indent="0" algn="ctr">
              <a:buNone/>
            </a:pPr>
            <a:endParaRPr lang="en-US" sz="3200" dirty="0"/>
          </a:p>
        </p:txBody>
      </p:sp>
    </p:spTree>
    <p:extLst>
      <p:ext uri="{BB962C8B-B14F-4D97-AF65-F5344CB8AC3E}">
        <p14:creationId xmlns:p14="http://schemas.microsoft.com/office/powerpoint/2010/main" val="657701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Being born again by baptism forgives our sins and redeems us</a:t>
            </a:r>
          </a:p>
          <a:p>
            <a:pPr marL="0" indent="0" algn="ctr">
              <a:buNone/>
            </a:pPr>
            <a:r>
              <a:rPr lang="en-US" sz="3200" dirty="0">
                <a:solidFill>
                  <a:srgbClr val="FF0000"/>
                </a:solidFill>
              </a:rPr>
              <a:t>Acts 2:37-40</a:t>
            </a:r>
          </a:p>
          <a:p>
            <a:pPr marL="0" indent="0" algn="ctr">
              <a:buNone/>
            </a:pPr>
            <a:r>
              <a:rPr lang="en-US" sz="3200" dirty="0"/>
              <a:t>37 Now when they heard this, they were pierced to the heart, and said to Peter and the rest of the apostles, " Brethren, what shall we do?" 38 Peter said to them, "Repent, and each of you be baptized in the name of Jesus Christ for the forgiveness of your sins; and you will receive the gift of the Holy Spirit. 39 "For the promise is for you and your children and for all who are far off, as many as the Lord our God will call to Himself." 40 And with many other words he solemnly testified and kept on exhorting them, saying, "Be saved from this perverse generation!" </a:t>
            </a:r>
          </a:p>
          <a:p>
            <a:pPr marL="0" indent="0" algn="ctr">
              <a:buNone/>
            </a:pPr>
            <a:endParaRPr lang="en-US" sz="3200" dirty="0"/>
          </a:p>
        </p:txBody>
      </p:sp>
    </p:spTree>
    <p:extLst>
      <p:ext uri="{BB962C8B-B14F-4D97-AF65-F5344CB8AC3E}">
        <p14:creationId xmlns:p14="http://schemas.microsoft.com/office/powerpoint/2010/main" val="186120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endParaRPr lang="en-US" sz="3200" dirty="0"/>
          </a:p>
          <a:p>
            <a:pPr marL="0" indent="0" algn="ctr">
              <a:buNone/>
            </a:pPr>
            <a:r>
              <a:rPr lang="en-US" sz="3200" dirty="0">
                <a:solidFill>
                  <a:srgbClr val="FF0000"/>
                </a:solidFill>
              </a:rPr>
              <a:t>Ephesians 3:8-12</a:t>
            </a:r>
          </a:p>
          <a:p>
            <a:pPr marL="0" indent="0" algn="ctr">
              <a:buNone/>
            </a:pPr>
            <a:r>
              <a:rPr lang="en-US" sz="3200" dirty="0"/>
              <a:t>8 To me, the very least of all saints, this grace was given, to preach to the Gentiles the unfathomable riches of Christ, 9 and to bring to light what is the administration of the mystery which for ages has been hidden in God who created all things; 10 so that the manifold wisdom of God might now be made known through the church to the rulers and the authorities in the heavenly places.  11 This was in accordance with the eternal purpose which He carried out in Christ Jesus our Lord, 12 in whom we have boldness and confident access through faith in Him. </a:t>
            </a:r>
          </a:p>
          <a:p>
            <a:pPr marL="0" indent="0" algn="ctr">
              <a:buNone/>
            </a:pPr>
            <a:endParaRPr lang="en-US" sz="3200" dirty="0"/>
          </a:p>
        </p:txBody>
      </p:sp>
    </p:spTree>
    <p:extLst>
      <p:ext uri="{BB962C8B-B14F-4D97-AF65-F5344CB8AC3E}">
        <p14:creationId xmlns:p14="http://schemas.microsoft.com/office/powerpoint/2010/main" val="332068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4000" dirty="0"/>
              <a:t>God’s eternal plan for redeeming man</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A87CA-4546-437E-92E9-FE6B21014F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B43E0B-0CEB-41C0-BD91-A6E445D7877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67486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God foreknew that man would sin, be separated from Him</a:t>
            </a:r>
          </a:p>
          <a:p>
            <a:pPr marL="0" indent="0" algn="ctr">
              <a:buNone/>
            </a:pPr>
            <a:r>
              <a:rPr lang="en-US" sz="3200" dirty="0">
                <a:solidFill>
                  <a:srgbClr val="FF0000"/>
                </a:solidFill>
              </a:rPr>
              <a:t>Genesis 2:15-17</a:t>
            </a:r>
          </a:p>
          <a:p>
            <a:pPr marL="0" indent="0" algn="ctr">
              <a:buNone/>
            </a:pPr>
            <a:r>
              <a:rPr lang="en-US" sz="3200" dirty="0"/>
              <a:t>15 Then the LORD God took the man and put him into the garden of Eden to cultivate it and keep it. 16 The LORD God commanded the man, saying, "From any tree of the garden you may eat freely; 17 but from the tree of the knowledge of good and evil you shall not eat, for in the day that you eat from it you will surely die." </a:t>
            </a:r>
          </a:p>
          <a:p>
            <a:pPr marL="0" indent="0" algn="ctr">
              <a:buNone/>
            </a:pPr>
            <a:endParaRPr lang="en-US" sz="3200" dirty="0"/>
          </a:p>
        </p:txBody>
      </p:sp>
    </p:spTree>
    <p:extLst>
      <p:ext uri="{BB962C8B-B14F-4D97-AF65-F5344CB8AC3E}">
        <p14:creationId xmlns:p14="http://schemas.microsoft.com/office/powerpoint/2010/main" val="230311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God foreknew that man would sin, be separated from Him</a:t>
            </a:r>
          </a:p>
          <a:p>
            <a:pPr marL="0" indent="0" algn="ctr">
              <a:buNone/>
            </a:pPr>
            <a:r>
              <a:rPr lang="en-US" sz="3200" dirty="0">
                <a:solidFill>
                  <a:srgbClr val="FF0000"/>
                </a:solidFill>
              </a:rPr>
              <a:t>Genesis 3:1-7</a:t>
            </a:r>
          </a:p>
          <a:p>
            <a:pPr marL="0" indent="0" algn="ctr">
              <a:buNone/>
            </a:pPr>
            <a:r>
              <a:rPr lang="en-US" sz="3200" dirty="0"/>
              <a:t>1 Now the serpent was more crafty than any beast of the field which the LORD God had made. And he said to the woman, "Indeed, has God said, 'You shall not eat from any tree of the garden'?" 2 The woman said to the serpent, "From the fruit of the trees of the garden we may eat; 3 but from the fruit of the tree which is in the middle of the garden, God has said, 'You shall not eat from it or touch it, or you will die.'" 4 The serpent said to the woman, "You surely will not die! 5 "For God knows that in the day you eat from it your eyes will be opened, and you will be like God, knowing good and evil."</a:t>
            </a:r>
          </a:p>
          <a:p>
            <a:pPr marL="0" indent="0" algn="ctr">
              <a:buNone/>
            </a:pPr>
            <a:endParaRPr lang="en-US" sz="3200" dirty="0"/>
          </a:p>
        </p:txBody>
      </p:sp>
    </p:spTree>
    <p:extLst>
      <p:ext uri="{BB962C8B-B14F-4D97-AF65-F5344CB8AC3E}">
        <p14:creationId xmlns:p14="http://schemas.microsoft.com/office/powerpoint/2010/main" val="1519589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The Lord was sorry that He had made man</a:t>
            </a:r>
          </a:p>
          <a:p>
            <a:pPr marL="0" indent="0" algn="ctr">
              <a:buNone/>
            </a:pPr>
            <a:r>
              <a:rPr lang="en-US" sz="3200" dirty="0">
                <a:solidFill>
                  <a:srgbClr val="FF0000"/>
                </a:solidFill>
              </a:rPr>
              <a:t>Genesis 6:5-8</a:t>
            </a:r>
          </a:p>
          <a:p>
            <a:pPr marL="0" indent="0" algn="ctr">
              <a:buNone/>
            </a:pPr>
            <a:r>
              <a:rPr lang="en-US" sz="3200" dirty="0"/>
              <a:t>5 Then the LORD saw that the wickedness of man was great on the earth, and that every intent of the thoughts of his heart was only evil continually. 6 The LORD was sorry that He had made man on the earth, and He was grieved in His heart. 7 The LORD said</a:t>
            </a:r>
            <a:r>
              <a:rPr lang="en-US" sz="3200"/>
              <a:t>, "I </a:t>
            </a:r>
            <a:r>
              <a:rPr lang="en-US" sz="3200" dirty="0"/>
              <a:t>will blot out man whom I have created from the face of the land, from man to animals to creeping things and to birds of the sky; for I am sorry that I have made them." 8 But Noah found favor in the eyes of the LORD. </a:t>
            </a:r>
          </a:p>
          <a:p>
            <a:pPr marL="0" indent="0" algn="ctr">
              <a:buNone/>
            </a:pPr>
            <a:endParaRPr lang="en-US" sz="3200" dirty="0"/>
          </a:p>
        </p:txBody>
      </p:sp>
    </p:spTree>
    <p:extLst>
      <p:ext uri="{BB962C8B-B14F-4D97-AF65-F5344CB8AC3E}">
        <p14:creationId xmlns:p14="http://schemas.microsoft.com/office/powerpoint/2010/main" val="1740214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The Lord was sorry that He had made man</a:t>
            </a:r>
          </a:p>
          <a:p>
            <a:pPr marL="0" indent="0" algn="ctr">
              <a:buNone/>
            </a:pPr>
            <a:r>
              <a:rPr lang="en-US" sz="3200" dirty="0">
                <a:solidFill>
                  <a:srgbClr val="FF0000"/>
                </a:solidFill>
              </a:rPr>
              <a:t>Genesis 6:11-14</a:t>
            </a:r>
          </a:p>
          <a:p>
            <a:pPr marL="0" indent="0" algn="ctr">
              <a:buNone/>
            </a:pPr>
            <a:r>
              <a:rPr lang="en-US" sz="3200" dirty="0"/>
              <a:t>11 Now the earth was corrupt in the sight of God, and the earth was filled with violence. 12 God looked on the earth, and behold, it was corrupt; for all flesh had corrupted their way upon the earth.  13 Then God said to Noah, "The end of all flesh has come before Me; for the earth is filled with violence because of them; and behold, I am about to destroy them with the earth. 14 "Make for yourself an ark of gopher wood; you shall make the ark with rooms, and shall cover it inside and out with pitch.</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9999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fontScale="77500" lnSpcReduction="20000"/>
          </a:bodyPr>
          <a:lstStyle/>
          <a:p>
            <a:pPr marL="0" indent="0" algn="ctr">
              <a:buNone/>
            </a:pPr>
            <a:r>
              <a:rPr lang="en-US" sz="4100" dirty="0"/>
              <a:t>God’s plan would be fulfilled through Abraham</a:t>
            </a:r>
          </a:p>
          <a:p>
            <a:pPr marL="0" indent="0" algn="ctr">
              <a:buNone/>
            </a:pPr>
            <a:r>
              <a:rPr lang="en-US" sz="4100" dirty="0">
                <a:solidFill>
                  <a:srgbClr val="FF0000"/>
                </a:solidFill>
              </a:rPr>
              <a:t>Genesis 12:1-3</a:t>
            </a:r>
          </a:p>
          <a:p>
            <a:pPr marL="0" indent="0" algn="ctr">
              <a:buNone/>
            </a:pPr>
            <a:r>
              <a:rPr lang="en-US" sz="3200" dirty="0"/>
              <a:t>1 Now the LORD said to Abram,</a:t>
            </a:r>
          </a:p>
          <a:p>
            <a:pPr marL="0" indent="0">
              <a:buNone/>
            </a:pPr>
            <a:r>
              <a:rPr lang="en-US" sz="3200" dirty="0"/>
              <a:t>"Go forth from your country,</a:t>
            </a:r>
          </a:p>
          <a:p>
            <a:pPr marL="0" indent="0">
              <a:buNone/>
            </a:pPr>
            <a:r>
              <a:rPr lang="en-US" sz="3200" dirty="0"/>
              <a:t>And from your relatives </a:t>
            </a:r>
          </a:p>
          <a:p>
            <a:pPr marL="0" indent="0">
              <a:buNone/>
            </a:pPr>
            <a:r>
              <a:rPr lang="en-US" sz="3200" dirty="0"/>
              <a:t>And from your father's house,</a:t>
            </a:r>
          </a:p>
          <a:p>
            <a:pPr marL="0" indent="0">
              <a:buNone/>
            </a:pPr>
            <a:r>
              <a:rPr lang="en-US" sz="3200" dirty="0"/>
              <a:t>To the land which I will show you; </a:t>
            </a:r>
          </a:p>
          <a:p>
            <a:pPr marL="0" indent="0">
              <a:buNone/>
            </a:pPr>
            <a:r>
              <a:rPr lang="en-US" sz="3200" dirty="0"/>
              <a:t>2 And I will make you a great nation,</a:t>
            </a:r>
          </a:p>
          <a:p>
            <a:pPr marL="0" indent="0">
              <a:buNone/>
            </a:pPr>
            <a:r>
              <a:rPr lang="en-US" sz="3200" dirty="0"/>
              <a:t>And I will bless you,</a:t>
            </a:r>
          </a:p>
          <a:p>
            <a:pPr marL="0" indent="0">
              <a:buNone/>
            </a:pPr>
            <a:r>
              <a:rPr lang="en-US" sz="3200" dirty="0"/>
              <a:t>And make your name great;</a:t>
            </a:r>
          </a:p>
          <a:p>
            <a:pPr marL="0" indent="0">
              <a:buNone/>
            </a:pPr>
            <a:r>
              <a:rPr lang="en-US" sz="3200" dirty="0"/>
              <a:t>And so you shall be a blessing; </a:t>
            </a:r>
          </a:p>
          <a:p>
            <a:pPr marL="0" indent="0">
              <a:buNone/>
            </a:pPr>
            <a:r>
              <a:rPr lang="en-US" sz="3200" dirty="0"/>
              <a:t>3 And I will bless those who bless you,</a:t>
            </a:r>
          </a:p>
          <a:p>
            <a:pPr marL="0" indent="0">
              <a:buNone/>
            </a:pPr>
            <a:r>
              <a:rPr lang="en-US" sz="3200" dirty="0"/>
              <a:t>And the one who curses you I will curse.</a:t>
            </a:r>
          </a:p>
          <a:p>
            <a:pPr marL="0" indent="0">
              <a:buNone/>
            </a:pPr>
            <a:r>
              <a:rPr lang="en-US" sz="3200" dirty="0"/>
              <a:t> And in you all the families of the earth will be blessed." </a:t>
            </a:r>
          </a:p>
          <a:p>
            <a:pPr marL="0" indent="0" algn="ctr">
              <a:buNone/>
            </a:pPr>
            <a:endParaRPr lang="en-US" sz="3200" dirty="0"/>
          </a:p>
        </p:txBody>
      </p:sp>
    </p:spTree>
    <p:extLst>
      <p:ext uri="{BB962C8B-B14F-4D97-AF65-F5344CB8AC3E}">
        <p14:creationId xmlns:p14="http://schemas.microsoft.com/office/powerpoint/2010/main" val="1748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God’s plan would be fulfilled through Isaac</a:t>
            </a:r>
          </a:p>
          <a:p>
            <a:pPr marL="0" indent="0" algn="ctr">
              <a:buNone/>
            </a:pPr>
            <a:r>
              <a:rPr lang="en-US" sz="3200" dirty="0">
                <a:solidFill>
                  <a:srgbClr val="FF0000"/>
                </a:solidFill>
              </a:rPr>
              <a:t>Genesis 26:4-5</a:t>
            </a:r>
          </a:p>
          <a:p>
            <a:pPr marL="0" indent="0" algn="ctr">
              <a:buNone/>
            </a:pPr>
            <a:r>
              <a:rPr lang="en-US" sz="3200" dirty="0"/>
              <a:t>4 "I will multiply your descendants as the stars of heaven, and will give your descendants all these lands; and by your descendants all the nations of the earth shall be blessed; 5 because Abraham obeyed Me and kept My charge, My commandments, My statutes and My laws."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363830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7415-25F9-4D8C-8D55-587F732C28E1}"/>
              </a:ext>
            </a:extLst>
          </p:cNvPr>
          <p:cNvSpPr>
            <a:spLocks noGrp="1"/>
          </p:cNvSpPr>
          <p:nvPr>
            <p:ph type="title"/>
          </p:nvPr>
        </p:nvSpPr>
        <p:spPr>
          <a:xfrm>
            <a:off x="838200" y="365125"/>
            <a:ext cx="10515600" cy="663575"/>
          </a:xfrm>
        </p:spPr>
        <p:txBody>
          <a:bodyPr>
            <a:normAutofit fontScale="90000"/>
          </a:bodyPr>
          <a:lstStyle/>
          <a:p>
            <a:pPr algn="ctr"/>
            <a:r>
              <a:rPr lang="en-US" dirty="0"/>
              <a:t>God’s eternal plan for redeeming man</a:t>
            </a:r>
          </a:p>
        </p:txBody>
      </p:sp>
      <p:sp>
        <p:nvSpPr>
          <p:cNvPr id="3" name="Content Placeholder 2">
            <a:extLst>
              <a:ext uri="{FF2B5EF4-FFF2-40B4-BE49-F238E27FC236}">
                <a16:creationId xmlns:a16="http://schemas.microsoft.com/office/drawing/2014/main" id="{10072497-0436-4C6E-AB63-05946D0F356C}"/>
              </a:ext>
            </a:extLst>
          </p:cNvPr>
          <p:cNvSpPr>
            <a:spLocks noGrp="1"/>
          </p:cNvSpPr>
          <p:nvPr>
            <p:ph idx="1"/>
          </p:nvPr>
        </p:nvSpPr>
        <p:spPr>
          <a:xfrm>
            <a:off x="838200" y="1213338"/>
            <a:ext cx="10515600" cy="5644662"/>
          </a:xfrm>
        </p:spPr>
        <p:txBody>
          <a:bodyPr>
            <a:normAutofit/>
          </a:bodyPr>
          <a:lstStyle/>
          <a:p>
            <a:pPr marL="0" indent="0" algn="ctr">
              <a:buNone/>
            </a:pPr>
            <a:r>
              <a:rPr lang="en-US" sz="3200" dirty="0"/>
              <a:t>God’s plan would be fulfilled through Jacob and Judah</a:t>
            </a:r>
          </a:p>
          <a:p>
            <a:pPr marL="0" indent="0" algn="ctr">
              <a:buNone/>
            </a:pPr>
            <a:r>
              <a:rPr lang="en-US" sz="3200" dirty="0">
                <a:solidFill>
                  <a:srgbClr val="FF0000"/>
                </a:solidFill>
              </a:rPr>
              <a:t>Genesis 49:10</a:t>
            </a:r>
          </a:p>
          <a:p>
            <a:pPr marL="0" indent="0">
              <a:buNone/>
            </a:pPr>
            <a:r>
              <a:rPr lang="en-US" sz="3200" dirty="0"/>
              <a:t>10 "The scepter shall not depart from Judah,</a:t>
            </a:r>
          </a:p>
          <a:p>
            <a:pPr marL="0" indent="0">
              <a:buNone/>
            </a:pPr>
            <a:r>
              <a:rPr lang="en-US" sz="3200" dirty="0"/>
              <a:t>Nor the ruler's staff from between his feet,</a:t>
            </a:r>
          </a:p>
          <a:p>
            <a:pPr marL="0" indent="0">
              <a:buNone/>
            </a:pPr>
            <a:r>
              <a:rPr lang="en-US" sz="3200" dirty="0"/>
              <a:t> Until Shiloh comes,</a:t>
            </a:r>
          </a:p>
          <a:p>
            <a:pPr marL="0" indent="0">
              <a:buNone/>
            </a:pPr>
            <a:r>
              <a:rPr lang="en-US" sz="3200" dirty="0"/>
              <a:t>And to him shall be the obedience of the peoples.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677575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1536</TotalTime>
  <Words>2055</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Calibri Light</vt:lpstr>
      <vt:lpstr>Office Theme</vt:lpstr>
      <vt:lpstr>1_Office Theme</vt:lpstr>
      <vt:lpstr>PowerPoint Presentation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God’s eternal plan for redeeming man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15</cp:revision>
  <dcterms:created xsi:type="dcterms:W3CDTF">2018-06-30T01:38:54Z</dcterms:created>
  <dcterms:modified xsi:type="dcterms:W3CDTF">2018-07-01T12:49:35Z</dcterms:modified>
</cp:coreProperties>
</file>