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8" r:id="rId4"/>
    <p:sldId id="259" r:id="rId5"/>
    <p:sldId id="257" r:id="rId6"/>
    <p:sldId id="260" r:id="rId7"/>
    <p:sldId id="261" r:id="rId8"/>
    <p:sldId id="264" r:id="rId9"/>
    <p:sldId id="265" r:id="rId10"/>
    <p:sldId id="266" r:id="rId11"/>
    <p:sldId id="267" r:id="rId12"/>
    <p:sldId id="268" r:id="rId13"/>
    <p:sldId id="269" r:id="rId14"/>
    <p:sldId id="262" r:id="rId15"/>
    <p:sldId id="270" r:id="rId16"/>
    <p:sldId id="271" r:id="rId17"/>
    <p:sldId id="272" r:id="rId18"/>
    <p:sldId id="263" r:id="rId19"/>
    <p:sldId id="273" r:id="rId20"/>
    <p:sldId id="278" r:id="rId21"/>
    <p:sldId id="276" r:id="rId22"/>
    <p:sldId id="279" r:id="rId23"/>
    <p:sldId id="281" r:id="rId24"/>
    <p:sldId id="282" r:id="rId25"/>
    <p:sldId id="283" r:id="rId26"/>
    <p:sldId id="280" r:id="rId27"/>
    <p:sldId id="277" r:id="rId28"/>
    <p:sldId id="274"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1C35-05B3-4941-8D41-7F642A787B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1FC8FF-2BF5-4F51-B961-FCD0476978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6E9FEA-3A65-4200-9810-58ACD770704A}"/>
              </a:ext>
            </a:extLst>
          </p:cNvPr>
          <p:cNvSpPr>
            <a:spLocks noGrp="1"/>
          </p:cNvSpPr>
          <p:nvPr>
            <p:ph type="dt" sz="half" idx="10"/>
          </p:nvPr>
        </p:nvSpPr>
        <p:spPr/>
        <p:txBody>
          <a:bodyPr/>
          <a:lstStyle/>
          <a:p>
            <a:fld id="{CB0146F5-2A5B-48B5-B290-395E77F56178}" type="datetimeFigureOut">
              <a:rPr lang="en-US" smtClean="0"/>
              <a:t>7/21/2018</a:t>
            </a:fld>
            <a:endParaRPr lang="en-US"/>
          </a:p>
        </p:txBody>
      </p:sp>
      <p:sp>
        <p:nvSpPr>
          <p:cNvPr id="5" name="Footer Placeholder 4">
            <a:extLst>
              <a:ext uri="{FF2B5EF4-FFF2-40B4-BE49-F238E27FC236}">
                <a16:creationId xmlns:a16="http://schemas.microsoft.com/office/drawing/2014/main" id="{FCAA6A16-C5BF-4EF8-B3D9-10CC641A9E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00C771-01FB-43F1-A82A-E34A19351241}"/>
              </a:ext>
            </a:extLst>
          </p:cNvPr>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4204519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DC128-7809-45AA-AEB8-853B44CABA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D6C787-0008-4248-AACB-327F214A602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19AC12-3709-4539-8DBF-A5A031095F3E}"/>
              </a:ext>
            </a:extLst>
          </p:cNvPr>
          <p:cNvSpPr>
            <a:spLocks noGrp="1"/>
          </p:cNvSpPr>
          <p:nvPr>
            <p:ph type="dt" sz="half" idx="10"/>
          </p:nvPr>
        </p:nvSpPr>
        <p:spPr/>
        <p:txBody>
          <a:bodyPr/>
          <a:lstStyle/>
          <a:p>
            <a:fld id="{CB0146F5-2A5B-48B5-B290-395E77F56178}" type="datetimeFigureOut">
              <a:rPr lang="en-US" smtClean="0"/>
              <a:t>7/21/2018</a:t>
            </a:fld>
            <a:endParaRPr lang="en-US"/>
          </a:p>
        </p:txBody>
      </p:sp>
      <p:sp>
        <p:nvSpPr>
          <p:cNvPr id="5" name="Footer Placeholder 4">
            <a:extLst>
              <a:ext uri="{FF2B5EF4-FFF2-40B4-BE49-F238E27FC236}">
                <a16:creationId xmlns:a16="http://schemas.microsoft.com/office/drawing/2014/main" id="{92E0EDB0-3A4A-4A8F-8A6F-FDC71A40DC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43C264-6AA0-40C9-AFE6-6E459A94BE41}"/>
              </a:ext>
            </a:extLst>
          </p:cNvPr>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2486681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B33EE6-7B76-4C39-A5B1-E1C1C8CC55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C6293F-0C59-41B1-8F43-CD80688DA73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24545D-CBC3-45AA-B6B8-818F8838D36B}"/>
              </a:ext>
            </a:extLst>
          </p:cNvPr>
          <p:cNvSpPr>
            <a:spLocks noGrp="1"/>
          </p:cNvSpPr>
          <p:nvPr>
            <p:ph type="dt" sz="half" idx="10"/>
          </p:nvPr>
        </p:nvSpPr>
        <p:spPr/>
        <p:txBody>
          <a:bodyPr/>
          <a:lstStyle/>
          <a:p>
            <a:fld id="{CB0146F5-2A5B-48B5-B290-395E77F56178}" type="datetimeFigureOut">
              <a:rPr lang="en-US" smtClean="0"/>
              <a:t>7/21/2018</a:t>
            </a:fld>
            <a:endParaRPr lang="en-US"/>
          </a:p>
        </p:txBody>
      </p:sp>
      <p:sp>
        <p:nvSpPr>
          <p:cNvPr id="5" name="Footer Placeholder 4">
            <a:extLst>
              <a:ext uri="{FF2B5EF4-FFF2-40B4-BE49-F238E27FC236}">
                <a16:creationId xmlns:a16="http://schemas.microsoft.com/office/drawing/2014/main" id="{0F28118F-E1F7-42B7-8E0D-99EDB55E5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B4E9D4-34A3-46C7-9D44-4AEEBE55BEC8}"/>
              </a:ext>
            </a:extLst>
          </p:cNvPr>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2509376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0146F5-2A5B-48B5-B290-395E77F56178}" type="datetimeFigureOut">
              <a:rPr lang="en-US" smtClean="0"/>
              <a:t>7/21/2018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2192391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0146F5-2A5B-48B5-B290-395E77F56178}" type="datetimeFigureOut">
              <a:rPr lang="en-US" smtClean="0"/>
              <a:t>7/21/2018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34339462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B0146F5-2A5B-48B5-B290-395E77F56178}" type="datetimeFigureOut">
              <a:rPr lang="en-US" smtClean="0"/>
              <a:t>7/21/2018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2875454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0146F5-2A5B-48B5-B290-395E77F56178}" type="datetimeFigureOut">
              <a:rPr lang="en-US" smtClean="0"/>
              <a:t>7/21/2018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2154464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0146F5-2A5B-48B5-B290-395E77F56178}" type="datetimeFigureOut">
              <a:rPr lang="en-US" smtClean="0"/>
              <a:t>7/21/2018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36397698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0146F5-2A5B-48B5-B290-395E77F56178}" type="datetimeFigureOut">
              <a:rPr lang="en-US" smtClean="0"/>
              <a:t>7/21/2018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42672224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146F5-2A5B-48B5-B290-395E77F56178}" type="datetimeFigureOut">
              <a:rPr lang="en-US" smtClean="0"/>
              <a:t>7/21/2018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33007735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0146F5-2A5B-48B5-B290-395E77F56178}" type="datetimeFigureOut">
              <a:rPr lang="en-US" smtClean="0"/>
              <a:t>7/21/2018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4200615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5F9B4-6618-4DC9-89E6-B2B42ABB3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970DBE-9A29-4F0C-8EF1-437063F5DDA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947F10-2A54-4132-838C-1CFAA73B740B}"/>
              </a:ext>
            </a:extLst>
          </p:cNvPr>
          <p:cNvSpPr>
            <a:spLocks noGrp="1"/>
          </p:cNvSpPr>
          <p:nvPr>
            <p:ph type="dt" sz="half" idx="10"/>
          </p:nvPr>
        </p:nvSpPr>
        <p:spPr/>
        <p:txBody>
          <a:bodyPr/>
          <a:lstStyle/>
          <a:p>
            <a:fld id="{CB0146F5-2A5B-48B5-B290-395E77F56178}" type="datetimeFigureOut">
              <a:rPr lang="en-US" smtClean="0"/>
              <a:t>7/21/2018</a:t>
            </a:fld>
            <a:endParaRPr lang="en-US"/>
          </a:p>
        </p:txBody>
      </p:sp>
      <p:sp>
        <p:nvSpPr>
          <p:cNvPr id="5" name="Footer Placeholder 4">
            <a:extLst>
              <a:ext uri="{FF2B5EF4-FFF2-40B4-BE49-F238E27FC236}">
                <a16:creationId xmlns:a16="http://schemas.microsoft.com/office/drawing/2014/main" id="{274D0BA0-0249-4C4B-BC75-D028585BA8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5DECFA-B393-4208-B356-62D1FC26A25A}"/>
              </a:ext>
            </a:extLst>
          </p:cNvPr>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21902517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0146F5-2A5B-48B5-B290-395E77F56178}" type="datetimeFigureOut">
              <a:rPr lang="en-US" smtClean="0"/>
              <a:t>7/21/2018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27921344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0146F5-2A5B-48B5-B290-395E77F56178}" type="datetimeFigureOut">
              <a:rPr lang="en-US" smtClean="0"/>
              <a:t>7/21/2018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13132734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0146F5-2A5B-48B5-B290-395E77F56178}" type="datetimeFigureOut">
              <a:rPr lang="en-US" smtClean="0"/>
              <a:t>7/21/2018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892057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FB473-FCC4-441D-A4E4-156468D9AF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AF3874-E78E-4B87-9508-855263A848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B529C9E-D676-4542-B1FC-1985F3566D38}"/>
              </a:ext>
            </a:extLst>
          </p:cNvPr>
          <p:cNvSpPr>
            <a:spLocks noGrp="1"/>
          </p:cNvSpPr>
          <p:nvPr>
            <p:ph type="dt" sz="half" idx="10"/>
          </p:nvPr>
        </p:nvSpPr>
        <p:spPr/>
        <p:txBody>
          <a:bodyPr/>
          <a:lstStyle/>
          <a:p>
            <a:fld id="{CB0146F5-2A5B-48B5-B290-395E77F56178}" type="datetimeFigureOut">
              <a:rPr lang="en-US" smtClean="0"/>
              <a:t>7/21/2018</a:t>
            </a:fld>
            <a:endParaRPr lang="en-US"/>
          </a:p>
        </p:txBody>
      </p:sp>
      <p:sp>
        <p:nvSpPr>
          <p:cNvPr id="5" name="Footer Placeholder 4">
            <a:extLst>
              <a:ext uri="{FF2B5EF4-FFF2-40B4-BE49-F238E27FC236}">
                <a16:creationId xmlns:a16="http://schemas.microsoft.com/office/drawing/2014/main" id="{DAC6E227-25C0-4AD5-AE93-2888A08943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0F6696-4C78-4924-B09C-F1665B6DA2AC}"/>
              </a:ext>
            </a:extLst>
          </p:cNvPr>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3462339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D7D35-9A3F-4654-95B3-D60B73B50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B1D487-C44B-4AFE-9125-563B63A497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AE6C3C-F94D-45F1-B149-C52C8125413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6D5CED-111D-439B-8DC5-618A819220C9}"/>
              </a:ext>
            </a:extLst>
          </p:cNvPr>
          <p:cNvSpPr>
            <a:spLocks noGrp="1"/>
          </p:cNvSpPr>
          <p:nvPr>
            <p:ph type="dt" sz="half" idx="10"/>
          </p:nvPr>
        </p:nvSpPr>
        <p:spPr/>
        <p:txBody>
          <a:bodyPr/>
          <a:lstStyle/>
          <a:p>
            <a:fld id="{CB0146F5-2A5B-48B5-B290-395E77F56178}" type="datetimeFigureOut">
              <a:rPr lang="en-US" smtClean="0"/>
              <a:t>7/21/2018</a:t>
            </a:fld>
            <a:endParaRPr lang="en-US"/>
          </a:p>
        </p:txBody>
      </p:sp>
      <p:sp>
        <p:nvSpPr>
          <p:cNvPr id="6" name="Footer Placeholder 5">
            <a:extLst>
              <a:ext uri="{FF2B5EF4-FFF2-40B4-BE49-F238E27FC236}">
                <a16:creationId xmlns:a16="http://schemas.microsoft.com/office/drawing/2014/main" id="{84A7366F-08F6-47CE-90AB-DEB8AD93BC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DA581E-9D49-40B5-AFD3-BE6EA778D5E5}"/>
              </a:ext>
            </a:extLst>
          </p:cNvPr>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148123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E4162-F917-4520-84AE-C78689272E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4C6201-E366-4264-A4E3-54A817AC02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22EC109-9684-4AD5-90E2-2E016ADE7C0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D88184-EE41-4EC0-9CC1-63C5DE7014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388DD59-A145-431B-82E1-8B666FAD1DB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B9A0BA-70F3-4019-BC10-D6692F786AD1}"/>
              </a:ext>
            </a:extLst>
          </p:cNvPr>
          <p:cNvSpPr>
            <a:spLocks noGrp="1"/>
          </p:cNvSpPr>
          <p:nvPr>
            <p:ph type="dt" sz="half" idx="10"/>
          </p:nvPr>
        </p:nvSpPr>
        <p:spPr/>
        <p:txBody>
          <a:bodyPr/>
          <a:lstStyle/>
          <a:p>
            <a:fld id="{CB0146F5-2A5B-48B5-B290-395E77F56178}" type="datetimeFigureOut">
              <a:rPr lang="en-US" smtClean="0"/>
              <a:t>7/21/2018</a:t>
            </a:fld>
            <a:endParaRPr lang="en-US"/>
          </a:p>
        </p:txBody>
      </p:sp>
      <p:sp>
        <p:nvSpPr>
          <p:cNvPr id="8" name="Footer Placeholder 7">
            <a:extLst>
              <a:ext uri="{FF2B5EF4-FFF2-40B4-BE49-F238E27FC236}">
                <a16:creationId xmlns:a16="http://schemas.microsoft.com/office/drawing/2014/main" id="{A04147EB-8EA7-46F5-8B14-FD243B41F3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ACF1FC-7D37-44DA-91DA-539981D4C3EB}"/>
              </a:ext>
            </a:extLst>
          </p:cNvPr>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413978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1A460-9E31-4CC9-89AD-B788A435BB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CA46DD-9438-4B42-9864-C14D7BA294C9}"/>
              </a:ext>
            </a:extLst>
          </p:cNvPr>
          <p:cNvSpPr>
            <a:spLocks noGrp="1"/>
          </p:cNvSpPr>
          <p:nvPr>
            <p:ph type="dt" sz="half" idx="10"/>
          </p:nvPr>
        </p:nvSpPr>
        <p:spPr/>
        <p:txBody>
          <a:bodyPr/>
          <a:lstStyle/>
          <a:p>
            <a:fld id="{CB0146F5-2A5B-48B5-B290-395E77F56178}" type="datetimeFigureOut">
              <a:rPr lang="en-US" smtClean="0"/>
              <a:t>7/21/2018</a:t>
            </a:fld>
            <a:endParaRPr lang="en-US"/>
          </a:p>
        </p:txBody>
      </p:sp>
      <p:sp>
        <p:nvSpPr>
          <p:cNvPr id="4" name="Footer Placeholder 3">
            <a:extLst>
              <a:ext uri="{FF2B5EF4-FFF2-40B4-BE49-F238E27FC236}">
                <a16:creationId xmlns:a16="http://schemas.microsoft.com/office/drawing/2014/main" id="{38DC3857-58B9-4101-80D1-8FE434E9CC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0058C8-4529-41D2-A16B-8A692A95E6E5}"/>
              </a:ext>
            </a:extLst>
          </p:cNvPr>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599424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60F7AF-A942-4118-8F43-CD7AB4CE8680}"/>
              </a:ext>
            </a:extLst>
          </p:cNvPr>
          <p:cNvSpPr>
            <a:spLocks noGrp="1"/>
          </p:cNvSpPr>
          <p:nvPr>
            <p:ph type="dt" sz="half" idx="10"/>
          </p:nvPr>
        </p:nvSpPr>
        <p:spPr/>
        <p:txBody>
          <a:bodyPr/>
          <a:lstStyle/>
          <a:p>
            <a:fld id="{CB0146F5-2A5B-48B5-B290-395E77F56178}" type="datetimeFigureOut">
              <a:rPr lang="en-US" smtClean="0"/>
              <a:t>7/21/2018</a:t>
            </a:fld>
            <a:endParaRPr lang="en-US"/>
          </a:p>
        </p:txBody>
      </p:sp>
      <p:sp>
        <p:nvSpPr>
          <p:cNvPr id="3" name="Footer Placeholder 2">
            <a:extLst>
              <a:ext uri="{FF2B5EF4-FFF2-40B4-BE49-F238E27FC236}">
                <a16:creationId xmlns:a16="http://schemas.microsoft.com/office/drawing/2014/main" id="{01F61FC8-39D9-4E7B-B7E7-4F64307500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95BD2A-0CA6-4CA2-AD52-71E74D43722E}"/>
              </a:ext>
            </a:extLst>
          </p:cNvPr>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3574094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DB6C9-B734-42E1-9901-EF7123950D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9995D6-94FB-4CC6-94D7-841171DF73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F867F9-EC81-4FED-9748-EC573A72E7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6B9F24-35AB-490C-AF2E-2E668DA86D0C}"/>
              </a:ext>
            </a:extLst>
          </p:cNvPr>
          <p:cNvSpPr>
            <a:spLocks noGrp="1"/>
          </p:cNvSpPr>
          <p:nvPr>
            <p:ph type="dt" sz="half" idx="10"/>
          </p:nvPr>
        </p:nvSpPr>
        <p:spPr/>
        <p:txBody>
          <a:bodyPr/>
          <a:lstStyle/>
          <a:p>
            <a:fld id="{CB0146F5-2A5B-48B5-B290-395E77F56178}" type="datetimeFigureOut">
              <a:rPr lang="en-US" smtClean="0"/>
              <a:t>7/21/2018</a:t>
            </a:fld>
            <a:endParaRPr lang="en-US"/>
          </a:p>
        </p:txBody>
      </p:sp>
      <p:sp>
        <p:nvSpPr>
          <p:cNvPr id="6" name="Footer Placeholder 5">
            <a:extLst>
              <a:ext uri="{FF2B5EF4-FFF2-40B4-BE49-F238E27FC236}">
                <a16:creationId xmlns:a16="http://schemas.microsoft.com/office/drawing/2014/main" id="{EB4453D5-4530-4BC3-AFB8-E66D14753A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BAA69F-F687-4104-A469-6D1D3B0F2C1D}"/>
              </a:ext>
            </a:extLst>
          </p:cNvPr>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1178854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6D9CA-86E9-4D86-B606-C0ED27AEC3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4C322A-2D34-4A28-992F-40086E14FF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1F557D3-4C09-46A2-A582-6AE53CE965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EDDA82-C46D-4546-A08D-A3CC2F5B761D}"/>
              </a:ext>
            </a:extLst>
          </p:cNvPr>
          <p:cNvSpPr>
            <a:spLocks noGrp="1"/>
          </p:cNvSpPr>
          <p:nvPr>
            <p:ph type="dt" sz="half" idx="10"/>
          </p:nvPr>
        </p:nvSpPr>
        <p:spPr/>
        <p:txBody>
          <a:bodyPr/>
          <a:lstStyle/>
          <a:p>
            <a:fld id="{CB0146F5-2A5B-48B5-B290-395E77F56178}" type="datetimeFigureOut">
              <a:rPr lang="en-US" smtClean="0"/>
              <a:t>7/21/2018</a:t>
            </a:fld>
            <a:endParaRPr lang="en-US"/>
          </a:p>
        </p:txBody>
      </p:sp>
      <p:sp>
        <p:nvSpPr>
          <p:cNvPr id="6" name="Footer Placeholder 5">
            <a:extLst>
              <a:ext uri="{FF2B5EF4-FFF2-40B4-BE49-F238E27FC236}">
                <a16:creationId xmlns:a16="http://schemas.microsoft.com/office/drawing/2014/main" id="{5E783034-CD3D-4964-A11A-1E4746EA2C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B31343-4D19-4D86-8B51-60F69B40C99C}"/>
              </a:ext>
            </a:extLst>
          </p:cNvPr>
          <p:cNvSpPr>
            <a:spLocks noGrp="1"/>
          </p:cNvSpPr>
          <p:nvPr>
            <p:ph type="sldNum" sz="quarter" idx="12"/>
          </p:nvPr>
        </p:nvSpPr>
        <p:spPr/>
        <p:txBody>
          <a:bodyPr/>
          <a:lstStyle/>
          <a:p>
            <a:fld id="{E6F47CA1-CCC4-40C1-9461-2D307D0D5AA3}" type="slidenum">
              <a:rPr lang="en-US" smtClean="0"/>
              <a:t>‹#›</a:t>
            </a:fld>
            <a:endParaRPr lang="en-US"/>
          </a:p>
        </p:txBody>
      </p:sp>
    </p:spTree>
    <p:extLst>
      <p:ext uri="{BB962C8B-B14F-4D97-AF65-F5344CB8AC3E}">
        <p14:creationId xmlns:p14="http://schemas.microsoft.com/office/powerpoint/2010/main" val="326491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bg2">
                <a:lumMod val="9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36C82D-34D4-4A4D-AE79-C6337CA0F7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378420-A64C-425C-AF0E-390D53770A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B6D42-8CAA-46BD-9A21-A0FECDF5EF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0146F5-2A5B-48B5-B290-395E77F56178}" type="datetimeFigureOut">
              <a:rPr lang="en-US" smtClean="0"/>
              <a:t>7/21/2018</a:t>
            </a:fld>
            <a:endParaRPr lang="en-US"/>
          </a:p>
        </p:txBody>
      </p:sp>
      <p:sp>
        <p:nvSpPr>
          <p:cNvPr id="5" name="Footer Placeholder 4">
            <a:extLst>
              <a:ext uri="{FF2B5EF4-FFF2-40B4-BE49-F238E27FC236}">
                <a16:creationId xmlns:a16="http://schemas.microsoft.com/office/drawing/2014/main" id="{FF0B191E-44DF-4095-8084-BEB90CDE51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EA3D05-7D9D-4876-A1D3-623531EFF0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F47CA1-CCC4-40C1-9461-2D307D0D5AA3}" type="slidenum">
              <a:rPr lang="en-US" smtClean="0"/>
              <a:t>‹#›</a:t>
            </a:fld>
            <a:endParaRPr lang="en-US"/>
          </a:p>
        </p:txBody>
      </p:sp>
    </p:spTree>
    <p:extLst>
      <p:ext uri="{BB962C8B-B14F-4D97-AF65-F5344CB8AC3E}">
        <p14:creationId xmlns:p14="http://schemas.microsoft.com/office/powerpoint/2010/main" val="1017989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0146F5-2A5B-48B5-B290-395E77F56178}" type="datetimeFigureOut">
              <a:rPr lang="en-US" smtClean="0"/>
              <a:t>7/21/2018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F47CA1-CCC4-40C1-9461-2D307D0D5AA3}" type="slidenum">
              <a:rPr lang="en-US" smtClean="0"/>
              <a:t>‹#›</a:t>
            </a:fld>
            <a:endParaRPr lang="en-US"/>
          </a:p>
        </p:txBody>
      </p:sp>
    </p:spTree>
    <p:extLst>
      <p:ext uri="{BB962C8B-B14F-4D97-AF65-F5344CB8AC3E}">
        <p14:creationId xmlns:p14="http://schemas.microsoft.com/office/powerpoint/2010/main" val="292139795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E22E1-B81B-4076-839C-DD15A1E7876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943AC95-A405-42DD-AC5D-8CC2CE5FB51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75046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solidFill>
                  <a:srgbClr val="FF0000"/>
                </a:solidFill>
              </a:rPr>
              <a:t>1 Corinthians 12:12-26</a:t>
            </a:r>
          </a:p>
          <a:p>
            <a:pPr marL="0" indent="0" algn="ctr">
              <a:buNone/>
            </a:pPr>
            <a:r>
              <a:rPr lang="en-US" sz="3200" dirty="0"/>
              <a:t>12 For even as the body is one and yet has many members, and all the members of the body, though they are many, are one body, so also is Christ. 13 For by one Spirit we were all baptized into one body, whether Jews or Greeks, whether slaves or free, and we were all made to drink of one Spirit. 14 For the body is not one member, but many. 15 If the foot says, "Because I am not a hand, I am not a part of the body," it is not for this reason any the less a part of the body. 16 And if the ear says, "Because I am not an eye, I am not a part of the body," it is not for this reason any the less a part of the body.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580873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1 Corinthians 14:1</a:t>
            </a:r>
          </a:p>
          <a:p>
            <a:pPr marL="0" indent="0" algn="ctr">
              <a:buNone/>
            </a:pPr>
            <a:r>
              <a:rPr lang="en-US" sz="3200" dirty="0"/>
              <a:t> 1 Pursue love, yet desire earnestly spiritual gifts, but especially that you may prophesy. </a:t>
            </a:r>
          </a:p>
          <a:p>
            <a:pPr marL="0" indent="0" algn="ctr">
              <a:buNone/>
            </a:pPr>
            <a:endParaRPr lang="en-US" sz="3200" dirty="0"/>
          </a:p>
        </p:txBody>
      </p:sp>
    </p:spTree>
    <p:extLst>
      <p:ext uri="{BB962C8B-B14F-4D97-AF65-F5344CB8AC3E}">
        <p14:creationId xmlns:p14="http://schemas.microsoft.com/office/powerpoint/2010/main" val="2644427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1 Corinthians 12:31</a:t>
            </a:r>
          </a:p>
          <a:p>
            <a:pPr marL="0" indent="0" algn="ctr">
              <a:buNone/>
            </a:pPr>
            <a:r>
              <a:rPr lang="en-US" sz="3200" dirty="0"/>
              <a:t>31 But earnestly desire the greater gifts.  And I show you a still more excellent way.</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907832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1 Corinthians 13:1</a:t>
            </a:r>
          </a:p>
          <a:p>
            <a:pPr marL="0" indent="0" algn="ctr">
              <a:buNone/>
            </a:pPr>
            <a:r>
              <a:rPr lang="en-US" sz="3200" dirty="0"/>
              <a:t>1 If I speak with the tongues of men and of angels, but do not have love, I have become a noisy gong or a clanging cymbal.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491466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1 Corinthians 13:2</a:t>
            </a:r>
          </a:p>
          <a:p>
            <a:pPr marL="0" indent="0" algn="ctr">
              <a:buNone/>
            </a:pPr>
            <a:r>
              <a:rPr lang="en-US" sz="3200" dirty="0"/>
              <a:t> 2 If I have the gift of  prophecy, and know all mysteries and all knowledge; and if I have all faith, so as to remove mountains, but do not have love, I am nothing. </a:t>
            </a:r>
          </a:p>
          <a:p>
            <a:pPr marL="0" indent="0" algn="ctr">
              <a:buNone/>
            </a:pPr>
            <a:endParaRPr lang="en-US" sz="3200" dirty="0"/>
          </a:p>
        </p:txBody>
      </p:sp>
    </p:spTree>
    <p:extLst>
      <p:ext uri="{BB962C8B-B14F-4D97-AF65-F5344CB8AC3E}">
        <p14:creationId xmlns:p14="http://schemas.microsoft.com/office/powerpoint/2010/main" val="1048494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Matthew 17:20</a:t>
            </a:r>
          </a:p>
          <a:p>
            <a:pPr marL="0" indent="0" algn="ctr">
              <a:buNone/>
            </a:pPr>
            <a:r>
              <a:rPr lang="en-US" sz="3200" dirty="0"/>
              <a:t> 20 And He said to them, "Because of the littleness of your faith; for truly I say to you, if you have faith the size of a mustard seed, you will say to this mountain, 'Move from here to there,' and it will move; and nothing will be impossible to you. </a:t>
            </a:r>
          </a:p>
          <a:p>
            <a:pPr marL="0" indent="0" algn="ctr">
              <a:buNone/>
            </a:pPr>
            <a:endParaRPr lang="en-US" sz="3200" dirty="0"/>
          </a:p>
        </p:txBody>
      </p:sp>
    </p:spTree>
    <p:extLst>
      <p:ext uri="{BB962C8B-B14F-4D97-AF65-F5344CB8AC3E}">
        <p14:creationId xmlns:p14="http://schemas.microsoft.com/office/powerpoint/2010/main" val="1268991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Matthew 21:21</a:t>
            </a:r>
          </a:p>
          <a:p>
            <a:pPr marL="0" indent="0" algn="ctr">
              <a:buNone/>
            </a:pPr>
            <a:r>
              <a:rPr lang="en-US" sz="3200" dirty="0"/>
              <a:t> 21 And Jesus answered and said to them, "Truly I say to you, if you have faith and do not doubt, you will not only do what was done to the fig tree, but even if you say to this mountain, 'Be taken up and cast into the sea,' it will happen.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01313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1 Corinthians 13:3</a:t>
            </a:r>
          </a:p>
          <a:p>
            <a:pPr marL="0" indent="0" algn="ctr">
              <a:buNone/>
            </a:pPr>
            <a:r>
              <a:rPr lang="en-US" sz="3200" dirty="0"/>
              <a:t> 3 And if I give all my possessions to feed the poor, and if I surrender my body to be burned, but do not have love, it profits me nothing. </a:t>
            </a:r>
          </a:p>
          <a:p>
            <a:pPr marL="0" indent="0" algn="ctr">
              <a:buNone/>
            </a:pPr>
            <a:endParaRPr lang="en-US" sz="3200" dirty="0"/>
          </a:p>
        </p:txBody>
      </p:sp>
    </p:spTree>
    <p:extLst>
      <p:ext uri="{BB962C8B-B14F-4D97-AF65-F5344CB8AC3E}">
        <p14:creationId xmlns:p14="http://schemas.microsoft.com/office/powerpoint/2010/main" val="2283727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solidFill>
                <a:srgbClr val="FF0000"/>
              </a:solidFill>
            </a:endParaRPr>
          </a:p>
          <a:p>
            <a:pPr marL="0" indent="0" algn="ctr">
              <a:buNone/>
            </a:pPr>
            <a:r>
              <a:rPr lang="en-US" sz="3200" dirty="0">
                <a:solidFill>
                  <a:srgbClr val="FF0000"/>
                </a:solidFill>
              </a:rPr>
              <a:t>Matthew 6:2</a:t>
            </a:r>
          </a:p>
          <a:p>
            <a:pPr marL="0" indent="0" algn="ctr">
              <a:buNone/>
            </a:pPr>
            <a:r>
              <a:rPr lang="en-US" sz="3200" dirty="0"/>
              <a:t>2 "So when you give to the poor, do not sound a trumpet before you, as the hypocrites do in the synagogues and in the streets, so that they may be honored by men. Truly I say to you, they have their reward in full. </a:t>
            </a:r>
          </a:p>
          <a:p>
            <a:pPr marL="0" indent="0" algn="ctr">
              <a:buNone/>
            </a:pPr>
            <a:endParaRPr lang="en-US" sz="3200" dirty="0"/>
          </a:p>
        </p:txBody>
      </p:sp>
    </p:spTree>
    <p:extLst>
      <p:ext uri="{BB962C8B-B14F-4D97-AF65-F5344CB8AC3E}">
        <p14:creationId xmlns:p14="http://schemas.microsoft.com/office/powerpoint/2010/main" val="4052206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t>LOVE (Noun and Verb)</a:t>
            </a:r>
          </a:p>
          <a:p>
            <a:pPr marL="0" indent="0" algn="ctr">
              <a:buNone/>
            </a:pPr>
            <a:r>
              <a:rPr lang="en-US" sz="3200" dirty="0"/>
              <a:t>Verbs</a:t>
            </a:r>
          </a:p>
          <a:p>
            <a:pPr marL="0" indent="0" algn="ctr">
              <a:buNone/>
            </a:pPr>
            <a:r>
              <a:rPr lang="en-US" sz="3200" dirty="0"/>
              <a:t>AGAPAO – and the corresponding noun agape present “the characteristic word of Christianity, and since the Spirit of revelation has used it to express ideas previously unknown, enquiry into its use, whether in Greek literature or in the Septuagint, throws but little light upon its distinctive meaning in the N.T.</a:t>
            </a:r>
          </a:p>
          <a:p>
            <a:pPr marL="0" indent="0" algn="ctr">
              <a:buNone/>
            </a:pPr>
            <a:r>
              <a:rPr lang="en-US" sz="3200" dirty="0"/>
              <a:t>W.E. Vine – Expository Dictionary of N.T. Words</a:t>
            </a:r>
          </a:p>
        </p:txBody>
      </p:sp>
    </p:spTree>
    <p:extLst>
      <p:ext uri="{BB962C8B-B14F-4D97-AF65-F5344CB8AC3E}">
        <p14:creationId xmlns:p14="http://schemas.microsoft.com/office/powerpoint/2010/main" val="2683268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endParaRPr lang="en-US" sz="3600" dirty="0"/>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Psalm 118:24</a:t>
            </a:r>
          </a:p>
          <a:p>
            <a:pPr marL="0" indent="0">
              <a:buNone/>
            </a:pPr>
            <a:r>
              <a:rPr lang="en-US" sz="3200" dirty="0"/>
              <a:t>24 This is the day which the LORD has made;</a:t>
            </a:r>
          </a:p>
          <a:p>
            <a:pPr marL="0" indent="0">
              <a:buNone/>
            </a:pPr>
            <a:r>
              <a:rPr lang="en-US" sz="3200" dirty="0"/>
              <a:t>Let us rejoice and be glad in it. </a:t>
            </a:r>
          </a:p>
          <a:p>
            <a:pPr marL="0" indent="0" algn="ctr">
              <a:buNone/>
            </a:pPr>
            <a:endParaRPr lang="en-US" sz="3200" dirty="0"/>
          </a:p>
        </p:txBody>
      </p:sp>
    </p:spTree>
    <p:extLst>
      <p:ext uri="{BB962C8B-B14F-4D97-AF65-F5344CB8AC3E}">
        <p14:creationId xmlns:p14="http://schemas.microsoft.com/office/powerpoint/2010/main" val="2682814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t>Agape and </a:t>
            </a:r>
            <a:r>
              <a:rPr lang="en-US" sz="3200" dirty="0" err="1"/>
              <a:t>agapao</a:t>
            </a:r>
            <a:r>
              <a:rPr lang="en-US" sz="3200" dirty="0"/>
              <a:t> are used in the N.T. to describe the attitude of God toward His Son, the human race, generally, and to such as believe on the Lord Jesus Christ particularly; to convey His will to His children concerning their attitude one toward another, and toward all men; to express the essential nature of God. </a:t>
            </a:r>
          </a:p>
          <a:p>
            <a:pPr marL="0" indent="0" algn="ctr">
              <a:buNone/>
            </a:pPr>
            <a:endParaRPr lang="en-US" sz="3200" dirty="0"/>
          </a:p>
        </p:txBody>
      </p:sp>
    </p:spTree>
    <p:extLst>
      <p:ext uri="{BB962C8B-B14F-4D97-AF65-F5344CB8AC3E}">
        <p14:creationId xmlns:p14="http://schemas.microsoft.com/office/powerpoint/2010/main" val="1380522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t>Love can be known only from the actions it prompts. God’s love is seen in the gift of His Son. But obviously this is not the love of complacency, or affection, that is, it is not drawn out by any excellency in its objects. It is an exercise of the Divine will in deliberate choice, made without assignable cause save that which lies in the nature of God Himself.</a:t>
            </a:r>
          </a:p>
        </p:txBody>
      </p:sp>
    </p:spTree>
    <p:extLst>
      <p:ext uri="{BB962C8B-B14F-4D97-AF65-F5344CB8AC3E}">
        <p14:creationId xmlns:p14="http://schemas.microsoft.com/office/powerpoint/2010/main" val="2527565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t>Love had its perfect expression among men in the Lord Jesus Christ. Christian love is the fruit of His Spirit in the Christian.</a:t>
            </a:r>
          </a:p>
          <a:p>
            <a:pPr marL="0" indent="0" algn="ctr">
              <a:buNone/>
            </a:pPr>
            <a:endParaRPr lang="en-US" sz="3200" dirty="0"/>
          </a:p>
          <a:p>
            <a:pPr marL="0" indent="0" algn="ctr">
              <a:buNone/>
            </a:pPr>
            <a:r>
              <a:rPr lang="en-US" sz="3200" dirty="0"/>
              <a:t>Christian love had God for its primary object, and expresses itself first of all in implicit obedience to His commandments. Self-will, that is, self pleasing, is the negation of love to God.</a:t>
            </a:r>
          </a:p>
        </p:txBody>
      </p:sp>
    </p:spTree>
    <p:extLst>
      <p:ext uri="{BB962C8B-B14F-4D97-AF65-F5344CB8AC3E}">
        <p14:creationId xmlns:p14="http://schemas.microsoft.com/office/powerpoint/2010/main" val="3621241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t>Christian love, whether exercised toward the brethren, or toward men generally, is not an impulse from the feelings, it does not always run with the natural inclinations, nor does it spend itself only upon those for whom some affinity is discovered. Love seeks the welfare of all, and works no ill to any, love seeks opportunity to do good to ‘all men, and especially toward them that are of the household of the faith’</a:t>
            </a:r>
          </a:p>
        </p:txBody>
      </p:sp>
    </p:spTree>
    <p:extLst>
      <p:ext uri="{BB962C8B-B14F-4D97-AF65-F5344CB8AC3E}">
        <p14:creationId xmlns:p14="http://schemas.microsoft.com/office/powerpoint/2010/main" val="287689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t>In respect of </a:t>
            </a:r>
            <a:r>
              <a:rPr lang="en-US" sz="3200" dirty="0" err="1"/>
              <a:t>agapao</a:t>
            </a:r>
            <a:r>
              <a:rPr lang="en-US" sz="3200" dirty="0"/>
              <a:t> as used of God, it expresses the deep and constant love and interest of a perfect Being towards entirely unworthy objects, producing and fostering a reverential love in them towards the Giver, and a practical love towards those who are partakers of the same, and a desire to help others to seek the Giver.</a:t>
            </a:r>
          </a:p>
        </p:txBody>
      </p:sp>
    </p:spTree>
    <p:extLst>
      <p:ext uri="{BB962C8B-B14F-4D97-AF65-F5344CB8AC3E}">
        <p14:creationId xmlns:p14="http://schemas.microsoft.com/office/powerpoint/2010/main" val="2255423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John 15:12-13</a:t>
            </a:r>
          </a:p>
          <a:p>
            <a:pPr marL="0" indent="0" algn="ctr">
              <a:buNone/>
            </a:pPr>
            <a:r>
              <a:rPr lang="en-US" sz="3200" dirty="0"/>
              <a:t>12 "This is My commandment, that you love one another, just as I have loved you.  13 "Greater love has no one than this, that one lay down his life for his friends.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973331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 </a:t>
            </a:r>
          </a:p>
          <a:p>
            <a:pPr marL="0" indent="0" algn="ctr">
              <a:buNone/>
            </a:pPr>
            <a:r>
              <a:rPr lang="en-US" sz="3200" dirty="0">
                <a:solidFill>
                  <a:srgbClr val="FF0000"/>
                </a:solidFill>
              </a:rPr>
              <a:t>1 John 5:3</a:t>
            </a:r>
          </a:p>
          <a:p>
            <a:pPr marL="0" indent="0" algn="ctr">
              <a:buNone/>
            </a:pPr>
            <a:r>
              <a:rPr lang="en-US" sz="3200" dirty="0"/>
              <a:t> 3 For this is the love of God, that we keep His commandments; and His commandments are not burdensome.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58238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t>Love is never having to say that you are sorry.</a:t>
            </a:r>
          </a:p>
          <a:p>
            <a:pPr marL="0" indent="0" algn="ctr">
              <a:buNone/>
            </a:pPr>
            <a:endParaRPr lang="en-US" sz="3200" dirty="0"/>
          </a:p>
          <a:p>
            <a:pPr marL="0" indent="0" algn="ctr">
              <a:buNone/>
            </a:pPr>
            <a:r>
              <a:rPr lang="en-US" sz="3200" dirty="0"/>
              <a:t>Love is taking from yourself to give to another.</a:t>
            </a:r>
          </a:p>
          <a:p>
            <a:pPr marL="0" indent="0" algn="ctr">
              <a:buNone/>
            </a:pPr>
            <a:endParaRPr lang="en-US" sz="3200" dirty="0"/>
          </a:p>
          <a:p>
            <a:pPr marL="0" indent="0" algn="ctr">
              <a:buNone/>
            </a:pPr>
            <a:r>
              <a:rPr lang="en-US" sz="3200" dirty="0"/>
              <a:t>Love is taking from yourself that others might be able </a:t>
            </a:r>
          </a:p>
          <a:p>
            <a:pPr marL="0" indent="0" algn="ctr">
              <a:buNone/>
            </a:pPr>
            <a:r>
              <a:rPr lang="en-US" sz="3200" dirty="0"/>
              <a:t>to get along better.</a:t>
            </a:r>
          </a:p>
        </p:txBody>
      </p:sp>
    </p:spTree>
    <p:extLst>
      <p:ext uri="{BB962C8B-B14F-4D97-AF65-F5344CB8AC3E}">
        <p14:creationId xmlns:p14="http://schemas.microsoft.com/office/powerpoint/2010/main" val="2707765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591" y="274638"/>
            <a:ext cx="8475785" cy="868362"/>
          </a:xfrm>
        </p:spPr>
        <p:txBody>
          <a:bodyPr>
            <a:normAutofit/>
          </a:bodyPr>
          <a:lstStyle/>
          <a:p>
            <a:pPr algn="ctr"/>
            <a:r>
              <a:rPr lang="en-US" sz="3600" dirty="0"/>
              <a:t>What must I do to be saved?</a:t>
            </a:r>
          </a:p>
        </p:txBody>
      </p:sp>
      <p:sp>
        <p:nvSpPr>
          <p:cNvPr id="3" name="Content Placeholder 2"/>
          <p:cNvSpPr>
            <a:spLocks noGrp="1"/>
          </p:cNvSpPr>
          <p:nvPr>
            <p:ph idx="1"/>
          </p:nvPr>
        </p:nvSpPr>
        <p:spPr>
          <a:xfrm>
            <a:off x="1345223" y="1066800"/>
            <a:ext cx="9434146"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Romans 10:17</a:t>
            </a:r>
          </a:p>
          <a:p>
            <a:pPr marL="0" indent="0">
              <a:buNone/>
            </a:pPr>
            <a:r>
              <a:rPr lang="en-US" sz="3200" dirty="0"/>
              <a:t>Believe in the Lord</a:t>
            </a:r>
          </a:p>
          <a:p>
            <a:pPr marL="0" indent="0">
              <a:buNone/>
            </a:pPr>
            <a:r>
              <a:rPr lang="en-US" sz="3200" dirty="0"/>
              <a:t>						</a:t>
            </a:r>
            <a:r>
              <a:rPr lang="en-US" sz="3200" dirty="0">
                <a:solidFill>
                  <a:srgbClr val="FF0000"/>
                </a:solidFill>
              </a:rPr>
              <a:t>John 8:24 </a:t>
            </a:r>
          </a:p>
          <a:p>
            <a:pPr marL="0" indent="0">
              <a:buNone/>
            </a:pPr>
            <a:r>
              <a:rPr lang="en-US" sz="3200" dirty="0"/>
              <a:t>Repent of your sins</a:t>
            </a:r>
          </a:p>
          <a:p>
            <a:pPr marL="0" indent="0">
              <a:buNone/>
            </a:pPr>
            <a:r>
              <a:rPr lang="en-US" sz="3200" dirty="0"/>
              <a:t>						</a:t>
            </a:r>
            <a:r>
              <a:rPr lang="en-US" sz="3200" dirty="0">
                <a:solidFill>
                  <a:srgbClr val="FF0000"/>
                </a:solidFill>
              </a:rPr>
              <a:t>Acts 3:19</a:t>
            </a:r>
          </a:p>
          <a:p>
            <a:pPr marL="0" indent="0">
              <a:buNone/>
            </a:pPr>
            <a:r>
              <a:rPr lang="en-US" sz="3200" dirty="0"/>
              <a:t>Confess your belief</a:t>
            </a:r>
          </a:p>
          <a:p>
            <a:pPr marL="0" indent="0">
              <a:buNone/>
            </a:pPr>
            <a:r>
              <a:rPr lang="en-US" sz="3200" dirty="0"/>
              <a:t>						</a:t>
            </a:r>
            <a:r>
              <a:rPr lang="en-US" sz="3200" dirty="0">
                <a:solidFill>
                  <a:srgbClr val="FF0000"/>
                </a:solidFill>
              </a:rPr>
              <a:t>Acts 8:37</a:t>
            </a:r>
          </a:p>
          <a:p>
            <a:pPr marL="0" indent="0">
              <a:buNone/>
            </a:pPr>
            <a:r>
              <a:rPr lang="en-US" sz="3200" dirty="0"/>
              <a:t>Be baptized for remission of sin</a:t>
            </a:r>
          </a:p>
          <a:p>
            <a:pPr marL="0" indent="0">
              <a:buNone/>
            </a:pPr>
            <a:r>
              <a:rPr lang="en-US" sz="3200" dirty="0"/>
              <a:t>						</a:t>
            </a:r>
            <a:r>
              <a:rPr lang="en-US" sz="3200" dirty="0">
                <a:solidFill>
                  <a:srgbClr val="FF0000"/>
                </a:solidFill>
              </a:rPr>
              <a:t>Mark 16:16</a:t>
            </a:r>
          </a:p>
        </p:txBody>
      </p:sp>
    </p:spTree>
    <p:extLst>
      <p:ext uri="{BB962C8B-B14F-4D97-AF65-F5344CB8AC3E}">
        <p14:creationId xmlns:p14="http://schemas.microsoft.com/office/powerpoint/2010/main" val="4009093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09137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endParaRPr lang="en-US" sz="3600" dirty="0"/>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Psalm 118:22-24</a:t>
            </a:r>
          </a:p>
          <a:p>
            <a:pPr marL="0" indent="0">
              <a:buNone/>
            </a:pPr>
            <a:r>
              <a:rPr lang="en-US" sz="3200" dirty="0"/>
              <a:t>22 The stone which the builders rejected </a:t>
            </a:r>
          </a:p>
          <a:p>
            <a:pPr marL="0" indent="0">
              <a:buNone/>
            </a:pPr>
            <a:r>
              <a:rPr lang="en-US" sz="3200" dirty="0"/>
              <a:t>Has become the chief corner stone.  </a:t>
            </a:r>
          </a:p>
          <a:p>
            <a:pPr marL="0" indent="0">
              <a:buNone/>
            </a:pPr>
            <a:r>
              <a:rPr lang="en-US" sz="3200" dirty="0"/>
              <a:t>23 This is the LORD'S doing;</a:t>
            </a:r>
          </a:p>
          <a:p>
            <a:pPr marL="0" indent="0">
              <a:buNone/>
            </a:pPr>
            <a:r>
              <a:rPr lang="en-US" sz="3200" dirty="0"/>
              <a:t>It is marvelous in our eyes. </a:t>
            </a:r>
          </a:p>
          <a:p>
            <a:pPr marL="0" indent="0">
              <a:buNone/>
            </a:pPr>
            <a:r>
              <a:rPr lang="en-US" sz="3200" dirty="0"/>
              <a:t>24 This is the day which the LORD has made;</a:t>
            </a:r>
          </a:p>
          <a:p>
            <a:pPr marL="0" indent="0">
              <a:buNone/>
            </a:pPr>
            <a:r>
              <a:rPr lang="en-US" sz="3200" dirty="0"/>
              <a:t>Let us rejoice and be glad in it. </a:t>
            </a:r>
          </a:p>
          <a:p>
            <a:pPr marL="0" indent="0" algn="ctr">
              <a:buNone/>
            </a:pPr>
            <a:endParaRPr lang="en-US" sz="3200" dirty="0"/>
          </a:p>
        </p:txBody>
      </p:sp>
    </p:spTree>
    <p:extLst>
      <p:ext uri="{BB962C8B-B14F-4D97-AF65-F5344CB8AC3E}">
        <p14:creationId xmlns:p14="http://schemas.microsoft.com/office/powerpoint/2010/main" val="3732393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773723" y="1274884"/>
            <a:ext cx="10665069" cy="5662247"/>
          </a:xfrm>
        </p:spPr>
        <p:txBody>
          <a:bodyPr>
            <a:normAutofit/>
          </a:bodyPr>
          <a:lstStyle/>
          <a:p>
            <a:pPr marL="0" indent="0" algn="ctr">
              <a:buNone/>
            </a:pPr>
            <a:r>
              <a:rPr lang="en-US" sz="3200" dirty="0">
                <a:solidFill>
                  <a:srgbClr val="FF0000"/>
                </a:solidFill>
              </a:rPr>
              <a:t>1 Corinthians 12:27-31</a:t>
            </a:r>
          </a:p>
          <a:p>
            <a:pPr marL="0" indent="0" algn="ctr">
              <a:buNone/>
            </a:pPr>
            <a:r>
              <a:rPr lang="en-US" sz="3200" dirty="0"/>
              <a:t>27 Now you are Christ's body, and individually members of it. 28 And God has appointed in the church, first apostles, second prophets, third teachers, then miracles, then gifts of healings, helps, administrations, various  kinds of tongues. 29 All are not apostles, are they? All are not prophets, are they? All are not teachers, are they? All are not workers of  miracles, are they? 30 All do not have gifts of healings, do they? All do not speak with tongues, do they? All do not interpret, do they? 31 But earnestly desire the greater gifts.  And I show you a still more excellent way.</a:t>
            </a:r>
          </a:p>
          <a:p>
            <a:pPr marL="0" indent="0" algn="ctr">
              <a:buNone/>
            </a:pPr>
            <a:endParaRPr lang="en-US" sz="3200" dirty="0"/>
          </a:p>
        </p:txBody>
      </p:sp>
    </p:spTree>
    <p:extLst>
      <p:ext uri="{BB962C8B-B14F-4D97-AF65-F5344CB8AC3E}">
        <p14:creationId xmlns:p14="http://schemas.microsoft.com/office/powerpoint/2010/main" val="3497430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1 Corinthians 7:1</a:t>
            </a:r>
          </a:p>
          <a:p>
            <a:pPr marL="0" indent="0" algn="ctr">
              <a:buNone/>
            </a:pPr>
            <a:r>
              <a:rPr lang="en-US" sz="3200" dirty="0"/>
              <a:t>1 Now concerning the things about which you wrote, it is good for a man not to touch a woman.</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54662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1 Corinthians 12:1</a:t>
            </a:r>
          </a:p>
          <a:p>
            <a:pPr marL="0" indent="0" algn="ctr">
              <a:buNone/>
            </a:pPr>
            <a:r>
              <a:rPr lang="en-US" sz="3200" dirty="0"/>
              <a:t>1 Now concerning spiritual gifts, brethren, I do not want you to be unaware.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667887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1 Corinthians 12:4-6</a:t>
            </a:r>
          </a:p>
          <a:p>
            <a:pPr marL="0" indent="0" algn="ctr">
              <a:buNone/>
            </a:pPr>
            <a:r>
              <a:rPr lang="en-US" sz="3200" dirty="0"/>
              <a:t>4 Now there are varieties of gifts, but the same Spirit. 5 And there are varieties of ministries, and the same Lord. 6 There are varieties of effects, but the same God who works all things in all persons. </a:t>
            </a:r>
          </a:p>
          <a:p>
            <a:pPr marL="0" indent="0" algn="ctr">
              <a:buNone/>
            </a:pPr>
            <a:endParaRPr lang="en-US" sz="3200" dirty="0"/>
          </a:p>
        </p:txBody>
      </p:sp>
    </p:spTree>
    <p:extLst>
      <p:ext uri="{BB962C8B-B14F-4D97-AF65-F5344CB8AC3E}">
        <p14:creationId xmlns:p14="http://schemas.microsoft.com/office/powerpoint/2010/main" val="4245301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1 Corinthians 12:8-10</a:t>
            </a:r>
          </a:p>
          <a:p>
            <a:pPr marL="0" indent="0" algn="ctr">
              <a:buNone/>
            </a:pPr>
            <a:r>
              <a:rPr lang="en-US" sz="3200" dirty="0"/>
              <a:t>8 For to one is given the word of wisdom through the Spirit, and to another the word of knowledge according to the same Spirit; 9 to another faith by the same Spirit, and to another gifts of healing by the one Spirit, 10 and to another the effecting of miracles, and to another prophecy, and to another the distinguishing of spirits, to another various  kinds of tongues, and to another the interpretation of tongues.</a:t>
            </a:r>
          </a:p>
          <a:p>
            <a:pPr marL="0" indent="0" algn="ctr">
              <a:buNone/>
            </a:pPr>
            <a:endParaRPr lang="en-US" sz="3200" dirty="0"/>
          </a:p>
        </p:txBody>
      </p:sp>
    </p:spTree>
    <p:extLst>
      <p:ext uri="{BB962C8B-B14F-4D97-AF65-F5344CB8AC3E}">
        <p14:creationId xmlns:p14="http://schemas.microsoft.com/office/powerpoint/2010/main" val="1437938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1 Corinthians 12:11</a:t>
            </a:r>
          </a:p>
          <a:p>
            <a:pPr marL="0" indent="0" algn="ctr">
              <a:buNone/>
            </a:pPr>
            <a:r>
              <a:rPr lang="en-US" sz="3200" dirty="0"/>
              <a:t>11 But one and the same Spirit works all these things, distributing to each one individually just as He wills. </a:t>
            </a:r>
          </a:p>
          <a:p>
            <a:pPr marL="0" indent="0" algn="ctr">
              <a:buNone/>
            </a:pPr>
            <a:endParaRPr lang="en-US" sz="3200" dirty="0"/>
          </a:p>
        </p:txBody>
      </p:sp>
    </p:spTree>
    <p:extLst>
      <p:ext uri="{BB962C8B-B14F-4D97-AF65-F5344CB8AC3E}">
        <p14:creationId xmlns:p14="http://schemas.microsoft.com/office/powerpoint/2010/main" val="1449217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366</TotalTime>
  <Words>1681</Words>
  <Application>Microsoft Office PowerPoint</Application>
  <PresentationFormat>Widescreen</PresentationFormat>
  <Paragraphs>120</Paragraphs>
  <Slides>29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29</vt:i4>
      </vt:variant>
    </vt:vector>
  </HeadingPairs>
  <TitlesOfParts>
    <vt:vector size="34" baseType="lpstr">
      <vt:lpstr>Arial</vt:lpstr>
      <vt:lpstr>Calibri</vt:lpstr>
      <vt:lpstr>Calibri Light</vt:lpstr>
      <vt:lpstr>Office Theme</vt:lpstr>
      <vt:lpstr>1_Office Theme</vt:lpstr>
      <vt:lpstr>PowerPoint Presentation</vt:lpstr>
      <vt:lpstr>PowerPoint Presentation</vt:lpstr>
      <vt:lpstr>PowerPoint Presentation</vt:lpstr>
      <vt:lpstr>I show you a still more excellent way</vt:lpstr>
      <vt:lpstr>I show you a still more excellent way</vt:lpstr>
      <vt:lpstr>I show you a still more excellent way</vt:lpstr>
      <vt:lpstr>I show you a still more excellent way</vt:lpstr>
      <vt:lpstr>I show you a still more excellent way</vt:lpstr>
      <vt:lpstr>I show you a still more excellent way</vt:lpstr>
      <vt:lpstr>I show you a still more excellent way</vt:lpstr>
      <vt:lpstr>I show you a still more excellent way</vt:lpstr>
      <vt:lpstr>I show you a still more excellent way</vt:lpstr>
      <vt:lpstr>I show you a still more excellent way – Love </vt:lpstr>
      <vt:lpstr>I show you a still more excellent way – Love </vt:lpstr>
      <vt:lpstr>I show you a still more excellent way – Love </vt:lpstr>
      <vt:lpstr>I show you a still more excellent way – Love </vt:lpstr>
      <vt:lpstr>I show you a still more excellent way – Love </vt:lpstr>
      <vt:lpstr>I show you a still more excellent way – Love </vt:lpstr>
      <vt:lpstr>I show you a still more excellent way – Love </vt:lpstr>
      <vt:lpstr>I show you a still more excellent way – Love </vt:lpstr>
      <vt:lpstr>I show you a still more excellent way – Love </vt:lpstr>
      <vt:lpstr>I show you a still more excellent way – Love </vt:lpstr>
      <vt:lpstr>I show you a still more excellent way – Love </vt:lpstr>
      <vt:lpstr>I show you a still more excellent way – Love </vt:lpstr>
      <vt:lpstr>I show you a still more excellent way – Love </vt:lpstr>
      <vt:lpstr>I show you a still more excellent way – Love </vt:lpstr>
      <vt:lpstr>I show you a still more excellent way – Love </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14</cp:revision>
  <dcterms:created xsi:type="dcterms:W3CDTF">2018-07-21T20:14:52Z</dcterms:created>
  <dcterms:modified xsi:type="dcterms:W3CDTF">2018-07-22T02:21:36Z</dcterms:modified>
</cp:coreProperties>
</file>