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5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AB0C0-057C-4F06-A76A-47D06C2B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36D36B-1684-438E-AFC1-F5E3975D2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09AF3-1D13-4AAA-B1FC-0315F26BD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CAAC3-C5DE-45CF-9A3C-D5083AF4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662CE-7A46-4844-9A24-42322C5F5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7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1E33-ED1A-4ACD-8834-DA75B340F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14024-4E76-4394-8925-7A0B32EB0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233DD-160E-43A3-BFF0-6B841316B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F97FC-D39E-44C0-BA33-2BBC6FB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9AC71-089D-4436-B2A1-D30C2B6AE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0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2A028A-D92B-4288-B769-90C9F90E2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DBA8A-E96F-4D3D-B60B-07F834ABD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41BB0-0095-4BA1-BA52-6DF6F0986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47D31-2CFF-418A-B106-384BE5E3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65221-8641-43D2-8439-017E7D17C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0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63DAC-70DF-434B-9AD5-CFDF9F186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7ED95-4987-4800-8581-8F4EC78D9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E02A8-8D46-4288-9427-9E05C7715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27598-EEE8-455D-8BAF-413BF56F0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11BB-0B82-4B59-8E56-4319CC57C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5FF77-DB39-4C12-A501-5FF4901F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C13B1-B9BF-43FE-981C-16C9BE44B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B3BDF-188E-475C-9E8F-6E8E1CF1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26BE5-103C-4D67-858D-6AF42B8B4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2BE4D-BBA6-4718-AD62-7A7E822F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1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7D5DD-A707-4781-B3E8-9FA1E06C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2A511-3A56-43D4-B789-1CEE0FC73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A0C56-1DFE-4EB5-985F-13C9C3AB7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69C3B-1589-43D4-B785-0585B967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8C371-8B97-4C95-8075-BFED35794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25DA3-9822-48A7-89C9-9608918D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6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155DF-7D0E-4CE1-A65D-B42B914EC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AA52B-8B54-4E23-A386-6EEF2C13D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4EEB4-3DFB-49F6-87B3-8B3D9A887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20182-F608-4322-9C04-21E136731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BA1FE6-4420-4642-B1D2-880FA10A9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DDC522-4778-4E10-BECD-2F525D3F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9A6146-F0E8-4878-AAB5-71C0F6DC9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E2B35D-53FB-4752-8F36-EBC2B001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1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0EE9A-8D53-4565-86C3-16E350D0A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CF77E8-4A90-45CA-B869-E728EB13F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E4FF98-CD2E-4AF6-AD2C-541BDA7B1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1F5FAE-9186-485D-B62A-6F367D17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50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B8A540-2567-4C9E-BB51-C7B627B2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3B3A75-FA7F-45E7-8DBB-0C2465BB1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ABA043-9276-4AA3-BC81-5B5504C98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8B8F-F869-4AC6-9A88-12A0B5E4D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8798C-E256-472A-B99C-BDE8CC918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09A5B-E3E3-486E-A4CF-93E1C2389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F75BB-57EB-42AB-B0C3-333381FF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0ED04-910C-45B5-B483-C32805B3C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03D89-ED5B-4C01-B5D8-C5A4CFF26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0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0BC1-C84E-4A81-8D74-3FBF4606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33577D-3927-4726-956C-BCE570016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CD452-B359-40EB-94CD-465CE14F0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91AC6-7CDB-4EDD-BA0C-AFBF8E2A9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85816-D2AA-4D09-B3AB-77604C55F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C1408-A82C-435D-9F28-79698DFB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6FD283-E281-411F-A840-5EF9AB96A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2F85D-CA9A-42D7-B6CA-CDC6AA83A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C52C0-026A-4D86-A098-63231A891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54687-1662-492E-8D05-5545BA6858C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5052E-AF33-41E8-A9A4-1BC2229C06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A4E16-0175-4588-9E50-BA694F4A4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0273C-A01E-4A52-9207-AF296E949E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4FC66-7DD5-4B26-9C4D-0757411AD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8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arthrise_Revisited_2013.jpg (720×480)">
            <a:extLst>
              <a:ext uri="{FF2B5EF4-FFF2-40B4-BE49-F238E27FC236}">
                <a16:creationId xmlns:a16="http://schemas.microsoft.com/office/drawing/2014/main" id="{B0B48794-E217-418D-913D-F723DC666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E78A7BC-8904-48A4-AD37-6A360D813E3D}"/>
              </a:ext>
            </a:extLst>
          </p:cNvPr>
          <p:cNvSpPr/>
          <p:nvPr/>
        </p:nvSpPr>
        <p:spPr>
          <a:xfrm>
            <a:off x="197708" y="741404"/>
            <a:ext cx="118130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>
                <a:solidFill>
                  <a:srgbClr val="FFFF00"/>
                </a:solidFill>
                <a:latin typeface="Times New Roman" panose="02020603050405020304" pitchFamily="18" charset="0"/>
              </a:rPr>
              <a:t>"</a:t>
            </a:r>
            <a:r>
              <a:rPr lang="en-US" sz="3600" b="1" i="1" dirty="0">
                <a:solidFill>
                  <a:srgbClr val="FFFF00"/>
                </a:solidFill>
                <a:latin typeface="Times New Roman" panose="02020603050405020304" pitchFamily="18" charset="0"/>
              </a:rPr>
              <a:t>In the beginning, God created the heavens and the earth</a:t>
            </a:r>
            <a:r>
              <a:rPr lang="en-US" sz="3600" i="1" dirty="0">
                <a:solidFill>
                  <a:srgbClr val="FFFF00"/>
                </a:solidFill>
                <a:latin typeface="Times New Roman" panose="02020603050405020304" pitchFamily="18" charset="0"/>
              </a:rPr>
              <a:t>."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endParaRPr lang="en-US" sz="36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45252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arthrise_Revisited_2013.jpg (720×480)">
            <a:extLst>
              <a:ext uri="{FF2B5EF4-FFF2-40B4-BE49-F238E27FC236}">
                <a16:creationId xmlns:a16="http://schemas.microsoft.com/office/drawing/2014/main" id="{B0B48794-E217-418D-913D-F723DC666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021C820-71FE-47CF-BFA4-6B5255CCFE0E}"/>
              </a:ext>
            </a:extLst>
          </p:cNvPr>
          <p:cNvSpPr txBox="1"/>
          <p:nvPr/>
        </p:nvSpPr>
        <p:spPr>
          <a:xfrm>
            <a:off x="318977" y="616688"/>
            <a:ext cx="109940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LOOK AROUND</a:t>
            </a:r>
          </a:p>
        </p:txBody>
      </p:sp>
    </p:spTree>
    <p:extLst>
      <p:ext uri="{BB962C8B-B14F-4D97-AF65-F5344CB8AC3E}">
        <p14:creationId xmlns:p14="http://schemas.microsoft.com/office/powerpoint/2010/main" val="1323996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rand canyon national park">
            <a:extLst>
              <a:ext uri="{FF2B5EF4-FFF2-40B4-BE49-F238E27FC236}">
                <a16:creationId xmlns:a16="http://schemas.microsoft.com/office/drawing/2014/main" id="{777329AA-A859-4675-9D67-005DE112D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588369" cy="384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unset in maui">
            <a:extLst>
              <a:ext uri="{FF2B5EF4-FFF2-40B4-BE49-F238E27FC236}">
                <a16:creationId xmlns:a16="http://schemas.microsoft.com/office/drawing/2014/main" id="{C3F62313-57C2-470C-82BC-CCBA41252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3047999"/>
            <a:ext cx="6286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lps in switzerland">
            <a:extLst>
              <a:ext uri="{FF2B5EF4-FFF2-40B4-BE49-F238E27FC236}">
                <a16:creationId xmlns:a16="http://schemas.microsoft.com/office/drawing/2014/main" id="{31EF043A-BD1D-4C68-BF2D-734285A56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45169"/>
            <a:ext cx="5905500" cy="301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Image result for landscape of guangxi">
            <a:extLst>
              <a:ext uri="{FF2B5EF4-FFF2-40B4-BE49-F238E27FC236}">
                <a16:creationId xmlns:a16="http://schemas.microsoft.com/office/drawing/2014/main" id="{F592ADDF-FC9D-42F4-A996-C5B1112546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Image result for landscape of guangxi">
            <a:extLst>
              <a:ext uri="{FF2B5EF4-FFF2-40B4-BE49-F238E27FC236}">
                <a16:creationId xmlns:a16="http://schemas.microsoft.com/office/drawing/2014/main" id="{F845CCA9-3725-4B36-BD3B-951AA23D0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369" y="0"/>
            <a:ext cx="5603630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7391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arthrise_Revisited_2013.jpg (720×480)">
            <a:extLst>
              <a:ext uri="{FF2B5EF4-FFF2-40B4-BE49-F238E27FC236}">
                <a16:creationId xmlns:a16="http://schemas.microsoft.com/office/drawing/2014/main" id="{B0B48794-E217-418D-913D-F723DC666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021C820-71FE-47CF-BFA4-6B5255CCFE0E}"/>
              </a:ext>
            </a:extLst>
          </p:cNvPr>
          <p:cNvSpPr txBox="1"/>
          <p:nvPr/>
        </p:nvSpPr>
        <p:spPr>
          <a:xfrm>
            <a:off x="340242" y="361507"/>
            <a:ext cx="116320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LOOK AROUND</a:t>
            </a:r>
          </a:p>
          <a:p>
            <a:r>
              <a:rPr lang="en-US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LOOK INSIDE</a:t>
            </a:r>
          </a:p>
          <a:p>
            <a:r>
              <a:rPr lang="en-US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LOOK TO HIS SON</a:t>
            </a:r>
          </a:p>
          <a:p>
            <a:pPr algn="ctr"/>
            <a:endParaRPr lang="en-US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  <a:p>
            <a:pPr algn="ctr"/>
            <a:endParaRPr lang="en-US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  <a:p>
            <a:pPr algn="r"/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  <a:p>
            <a:pPr algn="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IGNORANCE</a:t>
            </a:r>
          </a:p>
          <a:p>
            <a:pPr algn="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SIN</a:t>
            </a:r>
          </a:p>
          <a:p>
            <a:pPr algn="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PRIDE</a:t>
            </a:r>
          </a:p>
        </p:txBody>
      </p:sp>
    </p:spTree>
    <p:extLst>
      <p:ext uri="{BB962C8B-B14F-4D97-AF65-F5344CB8AC3E}">
        <p14:creationId xmlns:p14="http://schemas.microsoft.com/office/powerpoint/2010/main" val="34285676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26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Chumbley</dc:creator>
  <cp:lastModifiedBy>Chumbley</cp:lastModifiedBy>
  <cp:revision>20</cp:revision>
  <dcterms:created xsi:type="dcterms:W3CDTF">2018-06-26T02:07:11Z</dcterms:created>
  <dcterms:modified xsi:type="dcterms:W3CDTF">2018-08-11T21:05:47Z</dcterms:modified>
</cp:coreProperties>
</file>