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4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5C66-179E-4208-9493-4EB669314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E3FC6-A85B-49DC-BDFA-34B1C4E4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8D73-2659-4D17-8FA2-EDB13F8E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8B0CA-1361-4F1E-A2FD-AF78B467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CE306-DE8C-41A0-8D25-C16D885C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1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329D-C10E-4B64-AF29-4EB6B2A3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5958C-4FC0-4815-9D3A-8C08C5D3A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ABC3-04F1-4F07-BA17-E9A20503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BA3C-C35D-488F-8A85-C349E712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21D8-2A55-4E94-85B9-28664C34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4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48550-A3A5-4620-84BD-0B64B3F85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45843-66BE-43CF-BC1D-3372493A9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13EE2-3FBB-4D86-9774-7188B4A8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1545-A1BF-4D5B-A549-9604DC8D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93DAF-8B69-475C-B26B-432108CF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FD1B-ECE4-48E1-B16E-6CB1A65D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48EB-A603-471C-95B7-6F0981B4F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C2238-39DB-4474-963B-B315ED01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DBF06-6EB7-43AE-99B7-D6FC8A35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29D48-34E1-4AE9-97EC-D71EDB90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941F-6813-4FE8-8A72-E7E65CDC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90814-0993-4CD6-846D-B70CC011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EEF31-C149-4591-ABD1-78323DCE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E83E-49BC-4A05-90B2-9CE56186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E3EAD-A0B0-43F6-8554-BEE1701F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5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7531-32B5-4818-9A0E-E9C24A5E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3772A-2B9C-4303-9E66-DED13CCB4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79144-2293-4C4B-9D02-22652B3E4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169DD-A113-4AC3-BEFA-DEC3BF579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6B5C9-CA47-4F33-9DCE-4E0BF35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B014D-9655-451B-83FC-89B410FD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C456-B35C-49C5-A1DE-B1ED50F6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730D1-0293-4C2F-9536-A9F7C6A2A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E1D75-A802-4F2D-82F5-EAFD98918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46675-639C-4D96-9E30-DF017A180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49493D-384F-44FA-932B-9E9372453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0C7E1-045C-4253-A54B-7DECFD64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E3CB7-47C1-46E3-AE2B-D5C88B70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4CD4F-A679-4DCD-AC59-2D6956A9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C83A-60BC-4991-BF1D-31C3D309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DC07A-5F3D-4554-B791-B13C8AFE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F9D30-3405-493F-9EF4-7AB53BCC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10390-A05D-421C-A7F0-66ADBA43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2D84F-6FA8-4DE7-A658-5B20627C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1C7046-3D09-47A7-A34F-79135CF1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66D0C-2C08-46B0-9841-03811426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8AC3-AFDA-4898-8CEA-033BF9C8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5DA1E-029A-4E78-8680-FF5B16581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126DC-7D98-4784-A1E8-60E79C42B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76A82-3C59-41E5-BDFE-AEFFC650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235C7-91F9-4750-AEDF-F9BF7CD9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CFBDE-D473-4D0A-B0D5-F25EEAF7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B440-BE48-44DC-A13B-835AA32D9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61D8A-2A41-4EEF-BF33-12CA41811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5605A-3D50-4918-AF0F-E2F27103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D1A7E-8A24-4AA6-A8B4-46D58BFF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4989B-B4FD-4043-858B-F5F356F3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22B10-9B3F-42B6-A4DD-9C2C69CA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C513D-9C88-4555-8946-96CF5649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AE57A-2648-473C-B3D7-83AA4F4F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7E67C-01E0-45F7-ACDA-05EF59A4B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349A-0499-421F-B28D-C683F762198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D1346-F566-4609-B635-422C8B253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AEF1-0BB7-4961-A778-A20C7863B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26F8-862D-49F6-B249-579716AB8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3480-1DCF-416C-B99B-67C8A71BB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DD3A5-465E-46DE-8012-62CF7D795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viticus">
            <a:extLst>
              <a:ext uri="{FF2B5EF4-FFF2-40B4-BE49-F238E27FC236}">
                <a16:creationId xmlns:a16="http://schemas.microsoft.com/office/drawing/2014/main" id="{7C3CCC98-5DFB-4BD9-A3F2-1FE6B131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77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viticus">
            <a:extLst>
              <a:ext uri="{FF2B5EF4-FFF2-40B4-BE49-F238E27FC236}">
                <a16:creationId xmlns:a16="http://schemas.microsoft.com/office/drawing/2014/main" id="{7C3CCC98-5DFB-4BD9-A3F2-1FE6B131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554"/>
            <a:ext cx="5251269" cy="48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0B5D62-4A6C-4FAD-9816-450424EA3D41}"/>
              </a:ext>
            </a:extLst>
          </p:cNvPr>
          <p:cNvSpPr txBox="1"/>
          <p:nvPr/>
        </p:nvSpPr>
        <p:spPr>
          <a:xfrm>
            <a:off x="365760" y="653143"/>
            <a:ext cx="10816046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LEVITICUS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EDAEC-C460-4F0C-958C-3748453E057D}"/>
              </a:ext>
            </a:extLst>
          </p:cNvPr>
          <p:cNvSpPr txBox="1"/>
          <p:nvPr/>
        </p:nvSpPr>
        <p:spPr>
          <a:xfrm>
            <a:off x="5796951" y="2518912"/>
            <a:ext cx="574519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</a:t>
            </a:r>
          </a:p>
        </p:txBody>
      </p:sp>
    </p:spTree>
    <p:extLst>
      <p:ext uri="{BB962C8B-B14F-4D97-AF65-F5344CB8AC3E}">
        <p14:creationId xmlns:p14="http://schemas.microsoft.com/office/powerpoint/2010/main" val="1583374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ime Magazine Cover April 8, 1966 âIs God Dead?â">
            <a:extLst>
              <a:ext uri="{FF2B5EF4-FFF2-40B4-BE49-F238E27FC236}">
                <a16:creationId xmlns:a16="http://schemas.microsoft.com/office/drawing/2014/main" id="{56ABA649-5235-4958-9CBA-4F607713B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651" y="0"/>
            <a:ext cx="6528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8302B9-D9F7-4EF7-9FAE-8E62D4828CFF}"/>
              </a:ext>
            </a:extLst>
          </p:cNvPr>
          <p:cNvSpPr txBox="1"/>
          <p:nvPr/>
        </p:nvSpPr>
        <p:spPr>
          <a:xfrm>
            <a:off x="6315740" y="765544"/>
            <a:ext cx="552893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 of churches preaching about people going to heaven when they die, they should preach about people helping each other in this life because that’s all we have”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4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viticus">
            <a:extLst>
              <a:ext uri="{FF2B5EF4-FFF2-40B4-BE49-F238E27FC236}">
                <a16:creationId xmlns:a16="http://schemas.microsoft.com/office/drawing/2014/main" id="{7C3CCC98-5DFB-4BD9-A3F2-1FE6B131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554"/>
            <a:ext cx="5251269" cy="48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0B5D62-4A6C-4FAD-9816-450424EA3D41}"/>
              </a:ext>
            </a:extLst>
          </p:cNvPr>
          <p:cNvSpPr txBox="1"/>
          <p:nvPr/>
        </p:nvSpPr>
        <p:spPr>
          <a:xfrm>
            <a:off x="365760" y="653143"/>
            <a:ext cx="10816046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LEVITICUS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EDAEC-C460-4F0C-958C-3748453E057D}"/>
              </a:ext>
            </a:extLst>
          </p:cNvPr>
          <p:cNvSpPr txBox="1"/>
          <p:nvPr/>
        </p:nvSpPr>
        <p:spPr>
          <a:xfrm>
            <a:off x="5796951" y="2518912"/>
            <a:ext cx="5745192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</a:t>
            </a:r>
          </a:p>
          <a:p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“giving up something for something you want more”</a:t>
            </a:r>
          </a:p>
        </p:txBody>
      </p:sp>
    </p:spTree>
    <p:extLst>
      <p:ext uri="{BB962C8B-B14F-4D97-AF65-F5344CB8AC3E}">
        <p14:creationId xmlns:p14="http://schemas.microsoft.com/office/powerpoint/2010/main" val="123868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viticus">
            <a:extLst>
              <a:ext uri="{FF2B5EF4-FFF2-40B4-BE49-F238E27FC236}">
                <a16:creationId xmlns:a16="http://schemas.microsoft.com/office/drawing/2014/main" id="{7C3CCC98-5DFB-4BD9-A3F2-1FE6B131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5554"/>
            <a:ext cx="5251269" cy="487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0B5D62-4A6C-4FAD-9816-450424EA3D41}"/>
              </a:ext>
            </a:extLst>
          </p:cNvPr>
          <p:cNvSpPr txBox="1"/>
          <p:nvPr/>
        </p:nvSpPr>
        <p:spPr>
          <a:xfrm>
            <a:off x="365760" y="653143"/>
            <a:ext cx="10816046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LEVITICUS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EDAEC-C460-4F0C-958C-3748453E057D}"/>
              </a:ext>
            </a:extLst>
          </p:cNvPr>
          <p:cNvSpPr txBox="1"/>
          <p:nvPr/>
        </p:nvSpPr>
        <p:spPr>
          <a:xfrm>
            <a:off x="5796951" y="2518912"/>
            <a:ext cx="5745192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</a:t>
            </a:r>
          </a:p>
          <a:p>
            <a:r>
              <a:rPr lang="en-US" sz="5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</a:p>
          <a:p>
            <a:r>
              <a:rPr lang="en-US" sz="54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Obedience </a:t>
            </a:r>
            <a:endParaRPr lang="en-US" sz="5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amuel j seymour">
            <a:extLst>
              <a:ext uri="{FF2B5EF4-FFF2-40B4-BE49-F238E27FC236}">
                <a16:creationId xmlns:a16="http://schemas.microsoft.com/office/drawing/2014/main" id="{8C6052DA-D99E-4CA1-AD8A-159DBF643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808" y="0"/>
            <a:ext cx="599846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4839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12</cp:revision>
  <dcterms:created xsi:type="dcterms:W3CDTF">2018-07-16T21:28:02Z</dcterms:created>
  <dcterms:modified xsi:type="dcterms:W3CDTF">2018-08-09T16:11:30Z</dcterms:modified>
</cp:coreProperties>
</file>