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69" r:id="rId4"/>
    <p:sldId id="278" r:id="rId5"/>
    <p:sldId id="284" r:id="rId6"/>
    <p:sldId id="287" r:id="rId7"/>
    <p:sldId id="288" r:id="rId8"/>
    <p:sldId id="289" r:id="rId9"/>
    <p:sldId id="290" r:id="rId10"/>
    <p:sldId id="303" r:id="rId11"/>
    <p:sldId id="292" r:id="rId12"/>
    <p:sldId id="304" r:id="rId13"/>
    <p:sldId id="319" r:id="rId14"/>
    <p:sldId id="320" r:id="rId15"/>
    <p:sldId id="321" r:id="rId16"/>
    <p:sldId id="305" r:id="rId17"/>
    <p:sldId id="317" r:id="rId18"/>
    <p:sldId id="318" r:id="rId19"/>
    <p:sldId id="306" r:id="rId20"/>
    <p:sldId id="315" r:id="rId21"/>
    <p:sldId id="316" r:id="rId22"/>
    <p:sldId id="307" r:id="rId23"/>
    <p:sldId id="312" r:id="rId24"/>
    <p:sldId id="313" r:id="rId25"/>
    <p:sldId id="314" r:id="rId26"/>
    <p:sldId id="308" r:id="rId27"/>
    <p:sldId id="309" r:id="rId28"/>
    <p:sldId id="310" r:id="rId29"/>
    <p:sldId id="311" r:id="rId30"/>
    <p:sldId id="285" r:id="rId31"/>
    <p:sldId id="286"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2D1CC-1BE9-492C-A7C7-0FCCD23B5E0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D8E6734-F9DE-4073-84EC-A385472A97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FB022BF-F132-44FF-B9A0-F7DF7A0228FD}"/>
              </a:ext>
            </a:extLst>
          </p:cNvPr>
          <p:cNvSpPr>
            <a:spLocks noGrp="1"/>
          </p:cNvSpPr>
          <p:nvPr>
            <p:ph type="dt" sz="half" idx="10"/>
          </p:nvPr>
        </p:nvSpPr>
        <p:spPr/>
        <p:txBody>
          <a:bodyPr/>
          <a:lstStyle/>
          <a:p>
            <a:fld id="{0EF9A367-2F52-42C5-88B6-E77904F4AFD8}" type="datetimeFigureOut">
              <a:rPr lang="en-US" smtClean="0"/>
              <a:t>8/5/2018</a:t>
            </a:fld>
            <a:endParaRPr lang="en-US"/>
          </a:p>
        </p:txBody>
      </p:sp>
      <p:sp>
        <p:nvSpPr>
          <p:cNvPr id="5" name="Footer Placeholder 4">
            <a:extLst>
              <a:ext uri="{FF2B5EF4-FFF2-40B4-BE49-F238E27FC236}">
                <a16:creationId xmlns:a16="http://schemas.microsoft.com/office/drawing/2014/main" id="{726367AC-724D-406D-A357-6266E17E7B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62D702-7E79-4BF5-A4BF-E2BA770AB2BD}"/>
              </a:ext>
            </a:extLst>
          </p:cNvPr>
          <p:cNvSpPr>
            <a:spLocks noGrp="1"/>
          </p:cNvSpPr>
          <p:nvPr>
            <p:ph type="sldNum" sz="quarter" idx="12"/>
          </p:nvPr>
        </p:nvSpPr>
        <p:spPr/>
        <p:txBody>
          <a:bodyPr/>
          <a:lstStyle/>
          <a:p>
            <a:fld id="{10AFF575-BDB2-4FE1-859D-D55B7B79FE42}" type="slidenum">
              <a:rPr lang="en-US" smtClean="0"/>
              <a:t>‹#›</a:t>
            </a:fld>
            <a:endParaRPr lang="en-US"/>
          </a:p>
        </p:txBody>
      </p:sp>
    </p:spTree>
    <p:extLst>
      <p:ext uri="{BB962C8B-B14F-4D97-AF65-F5344CB8AC3E}">
        <p14:creationId xmlns:p14="http://schemas.microsoft.com/office/powerpoint/2010/main" val="3659902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20E93-96E9-475F-9E0D-6E09A907247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DCD55D4-04EF-4BD3-9215-76D3471EAB0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2E67D3-E86D-4D5A-AD70-8B565BE27314}"/>
              </a:ext>
            </a:extLst>
          </p:cNvPr>
          <p:cNvSpPr>
            <a:spLocks noGrp="1"/>
          </p:cNvSpPr>
          <p:nvPr>
            <p:ph type="dt" sz="half" idx="10"/>
          </p:nvPr>
        </p:nvSpPr>
        <p:spPr/>
        <p:txBody>
          <a:bodyPr/>
          <a:lstStyle/>
          <a:p>
            <a:fld id="{0EF9A367-2F52-42C5-88B6-E77904F4AFD8}" type="datetimeFigureOut">
              <a:rPr lang="en-US" smtClean="0"/>
              <a:t>8/5/2018</a:t>
            </a:fld>
            <a:endParaRPr lang="en-US"/>
          </a:p>
        </p:txBody>
      </p:sp>
      <p:sp>
        <p:nvSpPr>
          <p:cNvPr id="5" name="Footer Placeholder 4">
            <a:extLst>
              <a:ext uri="{FF2B5EF4-FFF2-40B4-BE49-F238E27FC236}">
                <a16:creationId xmlns:a16="http://schemas.microsoft.com/office/drawing/2014/main" id="{2191AA0E-D33E-4678-8EBE-7CC5388035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1B6761-E289-4EAA-9674-D1B2772FFAEF}"/>
              </a:ext>
            </a:extLst>
          </p:cNvPr>
          <p:cNvSpPr>
            <a:spLocks noGrp="1"/>
          </p:cNvSpPr>
          <p:nvPr>
            <p:ph type="sldNum" sz="quarter" idx="12"/>
          </p:nvPr>
        </p:nvSpPr>
        <p:spPr/>
        <p:txBody>
          <a:bodyPr/>
          <a:lstStyle/>
          <a:p>
            <a:fld id="{10AFF575-BDB2-4FE1-859D-D55B7B79FE42}" type="slidenum">
              <a:rPr lang="en-US" smtClean="0"/>
              <a:t>‹#›</a:t>
            </a:fld>
            <a:endParaRPr lang="en-US"/>
          </a:p>
        </p:txBody>
      </p:sp>
    </p:spTree>
    <p:extLst>
      <p:ext uri="{BB962C8B-B14F-4D97-AF65-F5344CB8AC3E}">
        <p14:creationId xmlns:p14="http://schemas.microsoft.com/office/powerpoint/2010/main" val="3234222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C8B601A-276C-465E-BE04-EE379B08AB1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1431354-E911-4D17-90C7-0C97E9A27EB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F87B46-C240-4D61-9743-3911FE83531D}"/>
              </a:ext>
            </a:extLst>
          </p:cNvPr>
          <p:cNvSpPr>
            <a:spLocks noGrp="1"/>
          </p:cNvSpPr>
          <p:nvPr>
            <p:ph type="dt" sz="half" idx="10"/>
          </p:nvPr>
        </p:nvSpPr>
        <p:spPr/>
        <p:txBody>
          <a:bodyPr/>
          <a:lstStyle/>
          <a:p>
            <a:fld id="{0EF9A367-2F52-42C5-88B6-E77904F4AFD8}" type="datetimeFigureOut">
              <a:rPr lang="en-US" smtClean="0"/>
              <a:t>8/5/2018</a:t>
            </a:fld>
            <a:endParaRPr lang="en-US"/>
          </a:p>
        </p:txBody>
      </p:sp>
      <p:sp>
        <p:nvSpPr>
          <p:cNvPr id="5" name="Footer Placeholder 4">
            <a:extLst>
              <a:ext uri="{FF2B5EF4-FFF2-40B4-BE49-F238E27FC236}">
                <a16:creationId xmlns:a16="http://schemas.microsoft.com/office/drawing/2014/main" id="{8FC68C60-47E1-47E2-82AE-D2845DEE60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EB85FE-E610-462C-BC80-9DD0DCBC8495}"/>
              </a:ext>
            </a:extLst>
          </p:cNvPr>
          <p:cNvSpPr>
            <a:spLocks noGrp="1"/>
          </p:cNvSpPr>
          <p:nvPr>
            <p:ph type="sldNum" sz="quarter" idx="12"/>
          </p:nvPr>
        </p:nvSpPr>
        <p:spPr/>
        <p:txBody>
          <a:bodyPr/>
          <a:lstStyle/>
          <a:p>
            <a:fld id="{10AFF575-BDB2-4FE1-859D-D55B7B79FE42}" type="slidenum">
              <a:rPr lang="en-US" smtClean="0"/>
              <a:t>‹#›</a:t>
            </a:fld>
            <a:endParaRPr lang="en-US"/>
          </a:p>
        </p:txBody>
      </p:sp>
    </p:spTree>
    <p:extLst>
      <p:ext uri="{BB962C8B-B14F-4D97-AF65-F5344CB8AC3E}">
        <p14:creationId xmlns:p14="http://schemas.microsoft.com/office/powerpoint/2010/main" val="40987233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EF9A367-2F52-42C5-88B6-E77904F4AFD8}" type="datetimeFigureOut">
              <a:rPr lang="en-US" smtClean="0"/>
              <a:t>8/5/2018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AFF575-BDB2-4FE1-859D-D55B7B79FE42}" type="slidenum">
              <a:rPr lang="en-US" smtClean="0"/>
              <a:t>‹#›</a:t>
            </a:fld>
            <a:endParaRPr lang="en-US"/>
          </a:p>
        </p:txBody>
      </p:sp>
    </p:spTree>
    <p:extLst>
      <p:ext uri="{BB962C8B-B14F-4D97-AF65-F5344CB8AC3E}">
        <p14:creationId xmlns:p14="http://schemas.microsoft.com/office/powerpoint/2010/main" val="828508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F9A367-2F52-42C5-88B6-E77904F4AFD8}" type="datetimeFigureOut">
              <a:rPr lang="en-US" smtClean="0"/>
              <a:t>8/5/2018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AFF575-BDB2-4FE1-859D-D55B7B79FE42}" type="slidenum">
              <a:rPr lang="en-US" smtClean="0"/>
              <a:t>‹#›</a:t>
            </a:fld>
            <a:endParaRPr lang="en-US"/>
          </a:p>
        </p:txBody>
      </p:sp>
    </p:spTree>
    <p:extLst>
      <p:ext uri="{BB962C8B-B14F-4D97-AF65-F5344CB8AC3E}">
        <p14:creationId xmlns:p14="http://schemas.microsoft.com/office/powerpoint/2010/main" val="30611234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EF9A367-2F52-42C5-88B6-E77904F4AFD8}" type="datetimeFigureOut">
              <a:rPr lang="en-US" smtClean="0"/>
              <a:t>8/5/2018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AFF575-BDB2-4FE1-859D-D55B7B79FE42}" type="slidenum">
              <a:rPr lang="en-US" smtClean="0"/>
              <a:t>‹#›</a:t>
            </a:fld>
            <a:endParaRPr lang="en-US"/>
          </a:p>
        </p:txBody>
      </p:sp>
    </p:spTree>
    <p:extLst>
      <p:ext uri="{BB962C8B-B14F-4D97-AF65-F5344CB8AC3E}">
        <p14:creationId xmlns:p14="http://schemas.microsoft.com/office/powerpoint/2010/main" val="16265459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F9A367-2F52-42C5-88B6-E77904F4AFD8}" type="datetimeFigureOut">
              <a:rPr lang="en-US" smtClean="0"/>
              <a:t>8/5/2018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AFF575-BDB2-4FE1-859D-D55B7B79FE42}" type="slidenum">
              <a:rPr lang="en-US" smtClean="0"/>
              <a:t>‹#›</a:t>
            </a:fld>
            <a:endParaRPr lang="en-US"/>
          </a:p>
        </p:txBody>
      </p:sp>
    </p:spTree>
    <p:extLst>
      <p:ext uri="{BB962C8B-B14F-4D97-AF65-F5344CB8AC3E}">
        <p14:creationId xmlns:p14="http://schemas.microsoft.com/office/powerpoint/2010/main" val="21797098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EF9A367-2F52-42C5-88B6-E77904F4AFD8}" type="datetimeFigureOut">
              <a:rPr lang="en-US" smtClean="0"/>
              <a:t>8/5/2018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AFF575-BDB2-4FE1-859D-D55B7B79FE42}" type="slidenum">
              <a:rPr lang="en-US" smtClean="0"/>
              <a:t>‹#›</a:t>
            </a:fld>
            <a:endParaRPr lang="en-US"/>
          </a:p>
        </p:txBody>
      </p:sp>
    </p:spTree>
    <p:extLst>
      <p:ext uri="{BB962C8B-B14F-4D97-AF65-F5344CB8AC3E}">
        <p14:creationId xmlns:p14="http://schemas.microsoft.com/office/powerpoint/2010/main" val="32833966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EF9A367-2F52-42C5-88B6-E77904F4AFD8}" type="datetimeFigureOut">
              <a:rPr lang="en-US" smtClean="0"/>
              <a:t>8/5/2018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AFF575-BDB2-4FE1-859D-D55B7B79FE42}" type="slidenum">
              <a:rPr lang="en-US" smtClean="0"/>
              <a:t>‹#›</a:t>
            </a:fld>
            <a:endParaRPr lang="en-US"/>
          </a:p>
        </p:txBody>
      </p:sp>
    </p:spTree>
    <p:extLst>
      <p:ext uri="{BB962C8B-B14F-4D97-AF65-F5344CB8AC3E}">
        <p14:creationId xmlns:p14="http://schemas.microsoft.com/office/powerpoint/2010/main" val="23798995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F9A367-2F52-42C5-88B6-E77904F4AFD8}" type="datetimeFigureOut">
              <a:rPr lang="en-US" smtClean="0"/>
              <a:t>8/5/2018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AFF575-BDB2-4FE1-859D-D55B7B79FE42}" type="slidenum">
              <a:rPr lang="en-US" smtClean="0"/>
              <a:t>‹#›</a:t>
            </a:fld>
            <a:endParaRPr lang="en-US"/>
          </a:p>
        </p:txBody>
      </p:sp>
    </p:spTree>
    <p:extLst>
      <p:ext uri="{BB962C8B-B14F-4D97-AF65-F5344CB8AC3E}">
        <p14:creationId xmlns:p14="http://schemas.microsoft.com/office/powerpoint/2010/main" val="9266672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EF9A367-2F52-42C5-88B6-E77904F4AFD8}" type="datetimeFigureOut">
              <a:rPr lang="en-US" smtClean="0"/>
              <a:t>8/5/2018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AFF575-BDB2-4FE1-859D-D55B7B79FE42}" type="slidenum">
              <a:rPr lang="en-US" smtClean="0"/>
              <a:t>‹#›</a:t>
            </a:fld>
            <a:endParaRPr lang="en-US"/>
          </a:p>
        </p:txBody>
      </p:sp>
    </p:spTree>
    <p:extLst>
      <p:ext uri="{BB962C8B-B14F-4D97-AF65-F5344CB8AC3E}">
        <p14:creationId xmlns:p14="http://schemas.microsoft.com/office/powerpoint/2010/main" val="2794198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9C935-5369-44E6-BEC4-5370D7F6C9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68F19A-1332-4604-99B8-4CE56DC7739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8104BF-C0EC-4649-80BD-1C8AD2B15209}"/>
              </a:ext>
            </a:extLst>
          </p:cNvPr>
          <p:cNvSpPr>
            <a:spLocks noGrp="1"/>
          </p:cNvSpPr>
          <p:nvPr>
            <p:ph type="dt" sz="half" idx="10"/>
          </p:nvPr>
        </p:nvSpPr>
        <p:spPr/>
        <p:txBody>
          <a:bodyPr/>
          <a:lstStyle/>
          <a:p>
            <a:fld id="{0EF9A367-2F52-42C5-88B6-E77904F4AFD8}" type="datetimeFigureOut">
              <a:rPr lang="en-US" smtClean="0"/>
              <a:t>8/5/2018</a:t>
            </a:fld>
            <a:endParaRPr lang="en-US"/>
          </a:p>
        </p:txBody>
      </p:sp>
      <p:sp>
        <p:nvSpPr>
          <p:cNvPr id="5" name="Footer Placeholder 4">
            <a:extLst>
              <a:ext uri="{FF2B5EF4-FFF2-40B4-BE49-F238E27FC236}">
                <a16:creationId xmlns:a16="http://schemas.microsoft.com/office/drawing/2014/main" id="{88E6A560-E959-4F2F-9F9F-09E1223F74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B66675-8FAF-4EC4-9F1A-A6627D86B2D9}"/>
              </a:ext>
            </a:extLst>
          </p:cNvPr>
          <p:cNvSpPr>
            <a:spLocks noGrp="1"/>
          </p:cNvSpPr>
          <p:nvPr>
            <p:ph type="sldNum" sz="quarter" idx="12"/>
          </p:nvPr>
        </p:nvSpPr>
        <p:spPr/>
        <p:txBody>
          <a:bodyPr/>
          <a:lstStyle/>
          <a:p>
            <a:fld id="{10AFF575-BDB2-4FE1-859D-D55B7B79FE42}" type="slidenum">
              <a:rPr lang="en-US" smtClean="0"/>
              <a:t>‹#›</a:t>
            </a:fld>
            <a:endParaRPr lang="en-US"/>
          </a:p>
        </p:txBody>
      </p:sp>
    </p:spTree>
    <p:extLst>
      <p:ext uri="{BB962C8B-B14F-4D97-AF65-F5344CB8AC3E}">
        <p14:creationId xmlns:p14="http://schemas.microsoft.com/office/powerpoint/2010/main" val="6632760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EF9A367-2F52-42C5-88B6-E77904F4AFD8}" type="datetimeFigureOut">
              <a:rPr lang="en-US" smtClean="0"/>
              <a:t>8/5/2018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AFF575-BDB2-4FE1-859D-D55B7B79FE42}" type="slidenum">
              <a:rPr lang="en-US" smtClean="0"/>
              <a:t>‹#›</a:t>
            </a:fld>
            <a:endParaRPr lang="en-US"/>
          </a:p>
        </p:txBody>
      </p:sp>
    </p:spTree>
    <p:extLst>
      <p:ext uri="{BB962C8B-B14F-4D97-AF65-F5344CB8AC3E}">
        <p14:creationId xmlns:p14="http://schemas.microsoft.com/office/powerpoint/2010/main" val="31270326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F9A367-2F52-42C5-88B6-E77904F4AFD8}" type="datetimeFigureOut">
              <a:rPr lang="en-US" smtClean="0"/>
              <a:t>8/5/2018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AFF575-BDB2-4FE1-859D-D55B7B79FE42}" type="slidenum">
              <a:rPr lang="en-US" smtClean="0"/>
              <a:t>‹#›</a:t>
            </a:fld>
            <a:endParaRPr lang="en-US"/>
          </a:p>
        </p:txBody>
      </p:sp>
    </p:spTree>
    <p:extLst>
      <p:ext uri="{BB962C8B-B14F-4D97-AF65-F5344CB8AC3E}">
        <p14:creationId xmlns:p14="http://schemas.microsoft.com/office/powerpoint/2010/main" val="35111591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F9A367-2F52-42C5-88B6-E77904F4AFD8}" type="datetimeFigureOut">
              <a:rPr lang="en-US" smtClean="0"/>
              <a:t>8/5/2018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AFF575-BDB2-4FE1-859D-D55B7B79FE42}" type="slidenum">
              <a:rPr lang="en-US" smtClean="0"/>
              <a:t>‹#›</a:t>
            </a:fld>
            <a:endParaRPr lang="en-US"/>
          </a:p>
        </p:txBody>
      </p:sp>
    </p:spTree>
    <p:extLst>
      <p:ext uri="{BB962C8B-B14F-4D97-AF65-F5344CB8AC3E}">
        <p14:creationId xmlns:p14="http://schemas.microsoft.com/office/powerpoint/2010/main" val="3634451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D7B06-32D1-4D9A-A578-E7B40833196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BFAEBC1-7959-4D3B-A493-4D4FDFD1C32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02EC31B-AFD5-4D58-9858-A0A07A6A0270}"/>
              </a:ext>
            </a:extLst>
          </p:cNvPr>
          <p:cNvSpPr>
            <a:spLocks noGrp="1"/>
          </p:cNvSpPr>
          <p:nvPr>
            <p:ph type="dt" sz="half" idx="10"/>
          </p:nvPr>
        </p:nvSpPr>
        <p:spPr/>
        <p:txBody>
          <a:bodyPr/>
          <a:lstStyle/>
          <a:p>
            <a:fld id="{0EF9A367-2F52-42C5-88B6-E77904F4AFD8}" type="datetimeFigureOut">
              <a:rPr lang="en-US" smtClean="0"/>
              <a:t>8/5/2018</a:t>
            </a:fld>
            <a:endParaRPr lang="en-US"/>
          </a:p>
        </p:txBody>
      </p:sp>
      <p:sp>
        <p:nvSpPr>
          <p:cNvPr id="5" name="Footer Placeholder 4">
            <a:extLst>
              <a:ext uri="{FF2B5EF4-FFF2-40B4-BE49-F238E27FC236}">
                <a16:creationId xmlns:a16="http://schemas.microsoft.com/office/drawing/2014/main" id="{52FA5E24-FF0C-4B44-A9DB-0C53157906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C04BA3-FD5F-4677-91BF-4294036764EE}"/>
              </a:ext>
            </a:extLst>
          </p:cNvPr>
          <p:cNvSpPr>
            <a:spLocks noGrp="1"/>
          </p:cNvSpPr>
          <p:nvPr>
            <p:ph type="sldNum" sz="quarter" idx="12"/>
          </p:nvPr>
        </p:nvSpPr>
        <p:spPr/>
        <p:txBody>
          <a:bodyPr/>
          <a:lstStyle/>
          <a:p>
            <a:fld id="{10AFF575-BDB2-4FE1-859D-D55B7B79FE42}" type="slidenum">
              <a:rPr lang="en-US" smtClean="0"/>
              <a:t>‹#›</a:t>
            </a:fld>
            <a:endParaRPr lang="en-US"/>
          </a:p>
        </p:txBody>
      </p:sp>
    </p:spTree>
    <p:extLst>
      <p:ext uri="{BB962C8B-B14F-4D97-AF65-F5344CB8AC3E}">
        <p14:creationId xmlns:p14="http://schemas.microsoft.com/office/powerpoint/2010/main" val="2744822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04B94-0A38-4DAC-BF28-F3B92C1636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D4146B-BF27-4230-96EB-B7C9CBE0C8B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D0182D3-1F87-4B55-83BC-79FA2506038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BD571DE-6CB9-4C35-BBAC-0D5AF246E992}"/>
              </a:ext>
            </a:extLst>
          </p:cNvPr>
          <p:cNvSpPr>
            <a:spLocks noGrp="1"/>
          </p:cNvSpPr>
          <p:nvPr>
            <p:ph type="dt" sz="half" idx="10"/>
          </p:nvPr>
        </p:nvSpPr>
        <p:spPr/>
        <p:txBody>
          <a:bodyPr/>
          <a:lstStyle/>
          <a:p>
            <a:fld id="{0EF9A367-2F52-42C5-88B6-E77904F4AFD8}" type="datetimeFigureOut">
              <a:rPr lang="en-US" smtClean="0"/>
              <a:t>8/5/2018</a:t>
            </a:fld>
            <a:endParaRPr lang="en-US"/>
          </a:p>
        </p:txBody>
      </p:sp>
      <p:sp>
        <p:nvSpPr>
          <p:cNvPr id="6" name="Footer Placeholder 5">
            <a:extLst>
              <a:ext uri="{FF2B5EF4-FFF2-40B4-BE49-F238E27FC236}">
                <a16:creationId xmlns:a16="http://schemas.microsoft.com/office/drawing/2014/main" id="{987DC82C-5FE0-4BAD-8BB4-B210274E30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F5D6EB-DC1C-4FDE-BC55-1716C78B5CC3}"/>
              </a:ext>
            </a:extLst>
          </p:cNvPr>
          <p:cNvSpPr>
            <a:spLocks noGrp="1"/>
          </p:cNvSpPr>
          <p:nvPr>
            <p:ph type="sldNum" sz="quarter" idx="12"/>
          </p:nvPr>
        </p:nvSpPr>
        <p:spPr/>
        <p:txBody>
          <a:bodyPr/>
          <a:lstStyle/>
          <a:p>
            <a:fld id="{10AFF575-BDB2-4FE1-859D-D55B7B79FE42}" type="slidenum">
              <a:rPr lang="en-US" smtClean="0"/>
              <a:t>‹#›</a:t>
            </a:fld>
            <a:endParaRPr lang="en-US"/>
          </a:p>
        </p:txBody>
      </p:sp>
    </p:spTree>
    <p:extLst>
      <p:ext uri="{BB962C8B-B14F-4D97-AF65-F5344CB8AC3E}">
        <p14:creationId xmlns:p14="http://schemas.microsoft.com/office/powerpoint/2010/main" val="111128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67964-990B-4D35-8964-5A70357FD39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9BA13FA-EA1E-4020-BCFF-D6D791FEB2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928763A-5035-4688-860E-02D5E146398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83D32AB-CF7F-4B53-9626-F4762ACCC5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4C331F5-CDE8-4B4A-A27D-350F5E2E125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7AD31C5-B2E2-4205-BFE5-991A80B70B2B}"/>
              </a:ext>
            </a:extLst>
          </p:cNvPr>
          <p:cNvSpPr>
            <a:spLocks noGrp="1"/>
          </p:cNvSpPr>
          <p:nvPr>
            <p:ph type="dt" sz="half" idx="10"/>
          </p:nvPr>
        </p:nvSpPr>
        <p:spPr/>
        <p:txBody>
          <a:bodyPr/>
          <a:lstStyle/>
          <a:p>
            <a:fld id="{0EF9A367-2F52-42C5-88B6-E77904F4AFD8}" type="datetimeFigureOut">
              <a:rPr lang="en-US" smtClean="0"/>
              <a:t>8/5/2018</a:t>
            </a:fld>
            <a:endParaRPr lang="en-US"/>
          </a:p>
        </p:txBody>
      </p:sp>
      <p:sp>
        <p:nvSpPr>
          <p:cNvPr id="8" name="Footer Placeholder 7">
            <a:extLst>
              <a:ext uri="{FF2B5EF4-FFF2-40B4-BE49-F238E27FC236}">
                <a16:creationId xmlns:a16="http://schemas.microsoft.com/office/drawing/2014/main" id="{57A0ABBA-5F53-4C93-A5F6-0260F501AE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517002E-1EEF-42CA-A3CA-85BA54D91976}"/>
              </a:ext>
            </a:extLst>
          </p:cNvPr>
          <p:cNvSpPr>
            <a:spLocks noGrp="1"/>
          </p:cNvSpPr>
          <p:nvPr>
            <p:ph type="sldNum" sz="quarter" idx="12"/>
          </p:nvPr>
        </p:nvSpPr>
        <p:spPr/>
        <p:txBody>
          <a:bodyPr/>
          <a:lstStyle/>
          <a:p>
            <a:fld id="{10AFF575-BDB2-4FE1-859D-D55B7B79FE42}" type="slidenum">
              <a:rPr lang="en-US" smtClean="0"/>
              <a:t>‹#›</a:t>
            </a:fld>
            <a:endParaRPr lang="en-US"/>
          </a:p>
        </p:txBody>
      </p:sp>
    </p:spTree>
    <p:extLst>
      <p:ext uri="{BB962C8B-B14F-4D97-AF65-F5344CB8AC3E}">
        <p14:creationId xmlns:p14="http://schemas.microsoft.com/office/powerpoint/2010/main" val="3666055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FEA8D-9126-4E96-9C9D-12746146F3B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751981D-FE5D-4393-89DC-C64E11652F9C}"/>
              </a:ext>
            </a:extLst>
          </p:cNvPr>
          <p:cNvSpPr>
            <a:spLocks noGrp="1"/>
          </p:cNvSpPr>
          <p:nvPr>
            <p:ph type="dt" sz="half" idx="10"/>
          </p:nvPr>
        </p:nvSpPr>
        <p:spPr/>
        <p:txBody>
          <a:bodyPr/>
          <a:lstStyle/>
          <a:p>
            <a:fld id="{0EF9A367-2F52-42C5-88B6-E77904F4AFD8}" type="datetimeFigureOut">
              <a:rPr lang="en-US" smtClean="0"/>
              <a:t>8/5/2018</a:t>
            </a:fld>
            <a:endParaRPr lang="en-US"/>
          </a:p>
        </p:txBody>
      </p:sp>
      <p:sp>
        <p:nvSpPr>
          <p:cNvPr id="4" name="Footer Placeholder 3">
            <a:extLst>
              <a:ext uri="{FF2B5EF4-FFF2-40B4-BE49-F238E27FC236}">
                <a16:creationId xmlns:a16="http://schemas.microsoft.com/office/drawing/2014/main" id="{3AC2E859-CCE0-4327-9D3B-B1945071872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4B9E883-DC91-4050-BEEB-C30184E13CF3}"/>
              </a:ext>
            </a:extLst>
          </p:cNvPr>
          <p:cNvSpPr>
            <a:spLocks noGrp="1"/>
          </p:cNvSpPr>
          <p:nvPr>
            <p:ph type="sldNum" sz="quarter" idx="12"/>
          </p:nvPr>
        </p:nvSpPr>
        <p:spPr/>
        <p:txBody>
          <a:bodyPr/>
          <a:lstStyle/>
          <a:p>
            <a:fld id="{10AFF575-BDB2-4FE1-859D-D55B7B79FE42}" type="slidenum">
              <a:rPr lang="en-US" smtClean="0"/>
              <a:t>‹#›</a:t>
            </a:fld>
            <a:endParaRPr lang="en-US"/>
          </a:p>
        </p:txBody>
      </p:sp>
    </p:spTree>
    <p:extLst>
      <p:ext uri="{BB962C8B-B14F-4D97-AF65-F5344CB8AC3E}">
        <p14:creationId xmlns:p14="http://schemas.microsoft.com/office/powerpoint/2010/main" val="1378033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D7B51E-2841-4459-8B90-AE6465017433}"/>
              </a:ext>
            </a:extLst>
          </p:cNvPr>
          <p:cNvSpPr>
            <a:spLocks noGrp="1"/>
          </p:cNvSpPr>
          <p:nvPr>
            <p:ph type="dt" sz="half" idx="10"/>
          </p:nvPr>
        </p:nvSpPr>
        <p:spPr/>
        <p:txBody>
          <a:bodyPr/>
          <a:lstStyle/>
          <a:p>
            <a:fld id="{0EF9A367-2F52-42C5-88B6-E77904F4AFD8}" type="datetimeFigureOut">
              <a:rPr lang="en-US" smtClean="0"/>
              <a:t>8/5/2018</a:t>
            </a:fld>
            <a:endParaRPr lang="en-US"/>
          </a:p>
        </p:txBody>
      </p:sp>
      <p:sp>
        <p:nvSpPr>
          <p:cNvPr id="3" name="Footer Placeholder 2">
            <a:extLst>
              <a:ext uri="{FF2B5EF4-FFF2-40B4-BE49-F238E27FC236}">
                <a16:creationId xmlns:a16="http://schemas.microsoft.com/office/drawing/2014/main" id="{C8A0461E-CCF0-4214-B1E4-3DFD8FC4999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06BDC0B-2588-4FE1-8C10-E255A9C18D8B}"/>
              </a:ext>
            </a:extLst>
          </p:cNvPr>
          <p:cNvSpPr>
            <a:spLocks noGrp="1"/>
          </p:cNvSpPr>
          <p:nvPr>
            <p:ph type="sldNum" sz="quarter" idx="12"/>
          </p:nvPr>
        </p:nvSpPr>
        <p:spPr/>
        <p:txBody>
          <a:bodyPr/>
          <a:lstStyle/>
          <a:p>
            <a:fld id="{10AFF575-BDB2-4FE1-859D-D55B7B79FE42}" type="slidenum">
              <a:rPr lang="en-US" smtClean="0"/>
              <a:t>‹#›</a:t>
            </a:fld>
            <a:endParaRPr lang="en-US"/>
          </a:p>
        </p:txBody>
      </p:sp>
    </p:spTree>
    <p:extLst>
      <p:ext uri="{BB962C8B-B14F-4D97-AF65-F5344CB8AC3E}">
        <p14:creationId xmlns:p14="http://schemas.microsoft.com/office/powerpoint/2010/main" val="829490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35D27-E8EF-4D8E-B94F-8B5E596109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6FD07EA-6999-424E-95E9-40295462DF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01C6B40-1CC0-40CF-B70F-4DAD707A98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844DE2C-0077-4637-A3BF-4D4E504EAA01}"/>
              </a:ext>
            </a:extLst>
          </p:cNvPr>
          <p:cNvSpPr>
            <a:spLocks noGrp="1"/>
          </p:cNvSpPr>
          <p:nvPr>
            <p:ph type="dt" sz="half" idx="10"/>
          </p:nvPr>
        </p:nvSpPr>
        <p:spPr/>
        <p:txBody>
          <a:bodyPr/>
          <a:lstStyle/>
          <a:p>
            <a:fld id="{0EF9A367-2F52-42C5-88B6-E77904F4AFD8}" type="datetimeFigureOut">
              <a:rPr lang="en-US" smtClean="0"/>
              <a:t>8/5/2018</a:t>
            </a:fld>
            <a:endParaRPr lang="en-US"/>
          </a:p>
        </p:txBody>
      </p:sp>
      <p:sp>
        <p:nvSpPr>
          <p:cNvPr id="6" name="Footer Placeholder 5">
            <a:extLst>
              <a:ext uri="{FF2B5EF4-FFF2-40B4-BE49-F238E27FC236}">
                <a16:creationId xmlns:a16="http://schemas.microsoft.com/office/drawing/2014/main" id="{FA50E807-8A0C-43C5-97DA-FE34F98BE1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1A1F49-1EBC-4453-9BB3-668A6C81C4E2}"/>
              </a:ext>
            </a:extLst>
          </p:cNvPr>
          <p:cNvSpPr>
            <a:spLocks noGrp="1"/>
          </p:cNvSpPr>
          <p:nvPr>
            <p:ph type="sldNum" sz="quarter" idx="12"/>
          </p:nvPr>
        </p:nvSpPr>
        <p:spPr/>
        <p:txBody>
          <a:bodyPr/>
          <a:lstStyle/>
          <a:p>
            <a:fld id="{10AFF575-BDB2-4FE1-859D-D55B7B79FE42}" type="slidenum">
              <a:rPr lang="en-US" smtClean="0"/>
              <a:t>‹#›</a:t>
            </a:fld>
            <a:endParaRPr lang="en-US"/>
          </a:p>
        </p:txBody>
      </p:sp>
    </p:spTree>
    <p:extLst>
      <p:ext uri="{BB962C8B-B14F-4D97-AF65-F5344CB8AC3E}">
        <p14:creationId xmlns:p14="http://schemas.microsoft.com/office/powerpoint/2010/main" val="1117108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5F49C-5311-4EBB-AC9C-47E88F5CEF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226E5FE-EA04-4DB2-8E08-F3366D677A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ED35B32-01EB-43D5-AE3B-90CEB09324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013073E-B4C9-45CE-BF57-F93DB4DB9436}"/>
              </a:ext>
            </a:extLst>
          </p:cNvPr>
          <p:cNvSpPr>
            <a:spLocks noGrp="1"/>
          </p:cNvSpPr>
          <p:nvPr>
            <p:ph type="dt" sz="half" idx="10"/>
          </p:nvPr>
        </p:nvSpPr>
        <p:spPr/>
        <p:txBody>
          <a:bodyPr/>
          <a:lstStyle/>
          <a:p>
            <a:fld id="{0EF9A367-2F52-42C5-88B6-E77904F4AFD8}" type="datetimeFigureOut">
              <a:rPr lang="en-US" smtClean="0"/>
              <a:t>8/5/2018</a:t>
            </a:fld>
            <a:endParaRPr lang="en-US"/>
          </a:p>
        </p:txBody>
      </p:sp>
      <p:sp>
        <p:nvSpPr>
          <p:cNvPr id="6" name="Footer Placeholder 5">
            <a:extLst>
              <a:ext uri="{FF2B5EF4-FFF2-40B4-BE49-F238E27FC236}">
                <a16:creationId xmlns:a16="http://schemas.microsoft.com/office/drawing/2014/main" id="{7A92379F-2B3B-4360-A654-401ACE3410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BC71E1-D4DC-48C3-912F-6E0B82647D6B}"/>
              </a:ext>
            </a:extLst>
          </p:cNvPr>
          <p:cNvSpPr>
            <a:spLocks noGrp="1"/>
          </p:cNvSpPr>
          <p:nvPr>
            <p:ph type="sldNum" sz="quarter" idx="12"/>
          </p:nvPr>
        </p:nvSpPr>
        <p:spPr/>
        <p:txBody>
          <a:bodyPr/>
          <a:lstStyle/>
          <a:p>
            <a:fld id="{10AFF575-BDB2-4FE1-859D-D55B7B79FE42}" type="slidenum">
              <a:rPr lang="en-US" smtClean="0"/>
              <a:t>‹#›</a:t>
            </a:fld>
            <a:endParaRPr lang="en-US"/>
          </a:p>
        </p:txBody>
      </p:sp>
    </p:spTree>
    <p:extLst>
      <p:ext uri="{BB962C8B-B14F-4D97-AF65-F5344CB8AC3E}">
        <p14:creationId xmlns:p14="http://schemas.microsoft.com/office/powerpoint/2010/main" val="74135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chemeClr val="bg2">
                <a:lumMod val="9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3150C6-AF1A-4556-B900-48A2475E3B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AEBFC3A-E3B0-47E8-9051-3532002C8A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EB6673-C421-42DE-A432-1FB42000AA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F9A367-2F52-42C5-88B6-E77904F4AFD8}" type="datetimeFigureOut">
              <a:rPr lang="en-US" smtClean="0"/>
              <a:t>8/5/2018</a:t>
            </a:fld>
            <a:endParaRPr lang="en-US"/>
          </a:p>
        </p:txBody>
      </p:sp>
      <p:sp>
        <p:nvSpPr>
          <p:cNvPr id="5" name="Footer Placeholder 4">
            <a:extLst>
              <a:ext uri="{FF2B5EF4-FFF2-40B4-BE49-F238E27FC236}">
                <a16:creationId xmlns:a16="http://schemas.microsoft.com/office/drawing/2014/main" id="{150A1AB6-0AC4-4BDA-85F9-D71170E8C2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1390ECF-B00F-41CC-B279-6C085CAD2D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AFF575-BDB2-4FE1-859D-D55B7B79FE42}" type="slidenum">
              <a:rPr lang="en-US" smtClean="0"/>
              <a:t>‹#›</a:t>
            </a:fld>
            <a:endParaRPr lang="en-US"/>
          </a:p>
        </p:txBody>
      </p:sp>
    </p:spTree>
    <p:extLst>
      <p:ext uri="{BB962C8B-B14F-4D97-AF65-F5344CB8AC3E}">
        <p14:creationId xmlns:p14="http://schemas.microsoft.com/office/powerpoint/2010/main" val="4061453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F9A367-2F52-42C5-88B6-E77904F4AFD8}" type="datetimeFigureOut">
              <a:rPr lang="en-US" smtClean="0"/>
              <a:t>8/5/2018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AFF575-BDB2-4FE1-859D-D55B7B79FE42}" type="slidenum">
              <a:rPr lang="en-US" smtClean="0"/>
              <a:t>‹#›</a:t>
            </a:fld>
            <a:endParaRPr lang="en-US"/>
          </a:p>
        </p:txBody>
      </p:sp>
    </p:spTree>
    <p:extLst>
      <p:ext uri="{BB962C8B-B14F-4D97-AF65-F5344CB8AC3E}">
        <p14:creationId xmlns:p14="http://schemas.microsoft.com/office/powerpoint/2010/main" val="14927840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E22E1-B81B-4076-839C-DD15A1E7876A}"/>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6943AC95-A405-42DD-AC5D-8CC2CE5FB51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750466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does not act unbecomingly</a:t>
            </a:r>
          </a:p>
          <a:p>
            <a:pPr marL="0" indent="0" algn="ctr">
              <a:buNone/>
            </a:pPr>
            <a:r>
              <a:rPr lang="en-US" sz="3200" dirty="0" err="1"/>
              <a:t>aschemoneo</a:t>
            </a:r>
            <a:r>
              <a:rPr lang="en-US" sz="3200" dirty="0"/>
              <a:t> – unbecomingly, behave unseemly</a:t>
            </a:r>
          </a:p>
          <a:p>
            <a:pPr marL="0" indent="0" algn="ctr">
              <a:buNone/>
            </a:pPr>
            <a:r>
              <a:rPr lang="en-US" sz="3200" dirty="0"/>
              <a:t>To be unseemly, is used in 1 Corinthians 7:36, </a:t>
            </a:r>
          </a:p>
          <a:p>
            <a:pPr marL="0" indent="0" algn="ctr">
              <a:buNone/>
            </a:pPr>
            <a:r>
              <a:rPr lang="en-US" sz="3200" dirty="0"/>
              <a:t>“behave himself unseemly”, so as to run the risk of bringing</a:t>
            </a:r>
          </a:p>
          <a:p>
            <a:pPr marL="0" indent="0" algn="ctr">
              <a:buNone/>
            </a:pPr>
            <a:r>
              <a:rPr lang="en-US" sz="3200" dirty="0"/>
              <a:t> the virgin daughter into danger or disgrace, </a:t>
            </a:r>
          </a:p>
          <a:p>
            <a:pPr marL="0" indent="0" algn="ctr">
              <a:buNone/>
            </a:pPr>
            <a:r>
              <a:rPr lang="en-US" sz="3200" dirty="0"/>
              <a:t>in 13:5 “doth not behave itself unseemly”.</a:t>
            </a:r>
          </a:p>
          <a:p>
            <a:pPr marL="0" indent="0" algn="ctr">
              <a:buNone/>
            </a:pPr>
            <a:endParaRPr lang="en-US" sz="3200" dirty="0"/>
          </a:p>
        </p:txBody>
      </p:sp>
    </p:spTree>
    <p:extLst>
      <p:ext uri="{BB962C8B-B14F-4D97-AF65-F5344CB8AC3E}">
        <p14:creationId xmlns:p14="http://schemas.microsoft.com/office/powerpoint/2010/main" val="632772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does not seek its own</a:t>
            </a:r>
          </a:p>
          <a:p>
            <a:pPr marL="0" indent="0" algn="ctr">
              <a:buNone/>
            </a:pPr>
            <a:r>
              <a:rPr lang="en-US" sz="3200" dirty="0" err="1"/>
              <a:t>zeteo</a:t>
            </a:r>
            <a:r>
              <a:rPr lang="en-US" sz="3200" dirty="0"/>
              <a:t> – signifies to seek, to seek for,</a:t>
            </a:r>
          </a:p>
          <a:p>
            <a:pPr marL="0" indent="0" algn="ctr">
              <a:buNone/>
            </a:pPr>
            <a:r>
              <a:rPr lang="en-US" sz="3200" dirty="0"/>
              <a:t>to seek or strive after, endeavor, to desire</a:t>
            </a:r>
          </a:p>
        </p:txBody>
      </p:sp>
    </p:spTree>
    <p:extLst>
      <p:ext uri="{BB962C8B-B14F-4D97-AF65-F5344CB8AC3E}">
        <p14:creationId xmlns:p14="http://schemas.microsoft.com/office/powerpoint/2010/main" val="25715484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does not seek its own</a:t>
            </a:r>
          </a:p>
          <a:p>
            <a:pPr marL="0" indent="0" algn="ctr">
              <a:buNone/>
            </a:pPr>
            <a:r>
              <a:rPr lang="en-US" sz="3200" dirty="0">
                <a:solidFill>
                  <a:srgbClr val="FF0000"/>
                </a:solidFill>
              </a:rPr>
              <a:t>Matthew 6:33</a:t>
            </a:r>
          </a:p>
          <a:p>
            <a:pPr marL="0" indent="0" algn="ctr">
              <a:buNone/>
            </a:pPr>
            <a:r>
              <a:rPr lang="en-US" sz="3200" dirty="0"/>
              <a:t> 33 "But seek first His kingdom and His righteousness, and all these things will be added to you.  </a:t>
            </a:r>
          </a:p>
          <a:p>
            <a:pPr marL="0" indent="0" algn="ctr">
              <a:buNone/>
            </a:pPr>
            <a:endParaRPr lang="en-US" sz="3200" dirty="0"/>
          </a:p>
        </p:txBody>
      </p:sp>
    </p:spTree>
    <p:extLst>
      <p:ext uri="{BB962C8B-B14F-4D97-AF65-F5344CB8AC3E}">
        <p14:creationId xmlns:p14="http://schemas.microsoft.com/office/powerpoint/2010/main" val="2435099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does not seek its own</a:t>
            </a:r>
          </a:p>
          <a:p>
            <a:pPr marL="0" indent="0" algn="ctr">
              <a:buNone/>
            </a:pPr>
            <a:r>
              <a:rPr lang="en-US" sz="3200" dirty="0">
                <a:solidFill>
                  <a:srgbClr val="FF0000"/>
                </a:solidFill>
              </a:rPr>
              <a:t>Colossians 3:1-2</a:t>
            </a:r>
          </a:p>
          <a:p>
            <a:pPr marL="0" indent="0" algn="ctr">
              <a:buNone/>
            </a:pPr>
            <a:r>
              <a:rPr lang="en-US" sz="3200" dirty="0"/>
              <a:t>1 Therefore if you have been raised up with Christ, keep seeking the things above, where Christ is, seated at the right hand of God. 2 Set your mind on the things above, not on the things that are on earth. </a:t>
            </a:r>
          </a:p>
        </p:txBody>
      </p:sp>
    </p:spTree>
    <p:extLst>
      <p:ext uri="{BB962C8B-B14F-4D97-AF65-F5344CB8AC3E}">
        <p14:creationId xmlns:p14="http://schemas.microsoft.com/office/powerpoint/2010/main" val="31841265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does not seek its own</a:t>
            </a:r>
          </a:p>
          <a:p>
            <a:pPr marL="0" indent="0" algn="ctr">
              <a:buNone/>
            </a:pPr>
            <a:r>
              <a:rPr lang="en-US" sz="3200" dirty="0">
                <a:solidFill>
                  <a:srgbClr val="FF0000"/>
                </a:solidFill>
              </a:rPr>
              <a:t>Philippians 2:20-21</a:t>
            </a:r>
          </a:p>
          <a:p>
            <a:pPr marL="0" indent="0" algn="ctr">
              <a:buNone/>
            </a:pPr>
            <a:r>
              <a:rPr lang="en-US" sz="3200" dirty="0"/>
              <a:t> 20 For I have no one else  of kindred spirit who will genuinely be concerned for your welfare. 21 For they all seek after their own interests, not those of Christ Jesus.</a:t>
            </a:r>
          </a:p>
        </p:txBody>
      </p:sp>
    </p:spTree>
    <p:extLst>
      <p:ext uri="{BB962C8B-B14F-4D97-AF65-F5344CB8AC3E}">
        <p14:creationId xmlns:p14="http://schemas.microsoft.com/office/powerpoint/2010/main" val="27627536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is not provoked</a:t>
            </a:r>
          </a:p>
          <a:p>
            <a:pPr marL="0" indent="0" algn="ctr">
              <a:buNone/>
            </a:pPr>
            <a:r>
              <a:rPr lang="en-US" sz="3200" dirty="0" err="1"/>
              <a:t>paraxuno</a:t>
            </a:r>
            <a:r>
              <a:rPr lang="en-US" sz="3200" dirty="0"/>
              <a:t> – primarily to sharpen </a:t>
            </a:r>
          </a:p>
          <a:p>
            <a:pPr marL="0" indent="0" algn="ctr">
              <a:buNone/>
            </a:pPr>
            <a:r>
              <a:rPr lang="en-US" sz="3200" dirty="0"/>
              <a:t>is used metaphorically, signifying </a:t>
            </a:r>
          </a:p>
          <a:p>
            <a:pPr marL="0" indent="0" algn="ctr">
              <a:buNone/>
            </a:pPr>
            <a:r>
              <a:rPr lang="en-US" sz="3200" dirty="0"/>
              <a:t>to rouse to anger, to provoke.</a:t>
            </a:r>
          </a:p>
          <a:p>
            <a:pPr marL="0" indent="0" algn="ctr">
              <a:buNone/>
            </a:pPr>
            <a:r>
              <a:rPr lang="en-US" sz="3200" dirty="0"/>
              <a:t>In 1 Cor. 13:5 the word “easily” in the AV</a:t>
            </a:r>
          </a:p>
          <a:p>
            <a:pPr marL="0" indent="0" algn="ctr">
              <a:buNone/>
            </a:pPr>
            <a:r>
              <a:rPr lang="en-US" sz="3200" dirty="0"/>
              <a:t>represents no word in the original.</a:t>
            </a:r>
          </a:p>
          <a:p>
            <a:pPr marL="0" indent="0" algn="ctr">
              <a:buNone/>
            </a:pPr>
            <a:endParaRPr lang="en-US" sz="3200" dirty="0"/>
          </a:p>
        </p:txBody>
      </p:sp>
    </p:spTree>
    <p:extLst>
      <p:ext uri="{BB962C8B-B14F-4D97-AF65-F5344CB8AC3E}">
        <p14:creationId xmlns:p14="http://schemas.microsoft.com/office/powerpoint/2010/main" val="36397684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is not provoked</a:t>
            </a:r>
          </a:p>
          <a:p>
            <a:pPr marL="0" indent="0" algn="ctr">
              <a:buNone/>
            </a:pPr>
            <a:r>
              <a:rPr lang="en-US" sz="3200" dirty="0">
                <a:solidFill>
                  <a:srgbClr val="FF0000"/>
                </a:solidFill>
              </a:rPr>
              <a:t>Acts 17:16</a:t>
            </a:r>
          </a:p>
          <a:p>
            <a:pPr marL="0" indent="0" algn="ctr">
              <a:buNone/>
            </a:pPr>
            <a:r>
              <a:rPr lang="en-US" sz="3200" dirty="0"/>
              <a:t>16 Now while Paul was waiting for them at Athens, his spirit was being provoked within him as he was observing the city full of idols. </a:t>
            </a:r>
          </a:p>
          <a:p>
            <a:pPr marL="0" indent="0" algn="ctr">
              <a:buNone/>
            </a:pPr>
            <a:endParaRPr lang="en-US" sz="3200" dirty="0"/>
          </a:p>
        </p:txBody>
      </p:sp>
    </p:spTree>
    <p:extLst>
      <p:ext uri="{BB962C8B-B14F-4D97-AF65-F5344CB8AC3E}">
        <p14:creationId xmlns:p14="http://schemas.microsoft.com/office/powerpoint/2010/main" val="28154078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is not provoked</a:t>
            </a:r>
          </a:p>
          <a:p>
            <a:pPr marL="0" indent="0" algn="ctr">
              <a:buNone/>
            </a:pPr>
            <a:r>
              <a:rPr lang="en-US" sz="3200" dirty="0">
                <a:solidFill>
                  <a:srgbClr val="FF0000"/>
                </a:solidFill>
              </a:rPr>
              <a:t>Hebrews 10:23-24</a:t>
            </a:r>
          </a:p>
          <a:p>
            <a:pPr marL="0" indent="0" algn="ctr">
              <a:buNone/>
            </a:pPr>
            <a:r>
              <a:rPr lang="en-US" sz="3200" dirty="0"/>
              <a:t> 23 Let us hold fast the confession of our hope without wavering, for He who promised is faithful; 24 and let us consider how to stimulate one another to love and good deeds, </a:t>
            </a:r>
          </a:p>
        </p:txBody>
      </p:sp>
    </p:spTree>
    <p:extLst>
      <p:ext uri="{BB962C8B-B14F-4D97-AF65-F5344CB8AC3E}">
        <p14:creationId xmlns:p14="http://schemas.microsoft.com/office/powerpoint/2010/main" val="18959520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does not take into account a wrong suffered</a:t>
            </a:r>
          </a:p>
          <a:p>
            <a:pPr marL="0" indent="0" algn="ctr">
              <a:buNone/>
            </a:pPr>
            <a:r>
              <a:rPr lang="en-US" sz="3200" dirty="0" err="1"/>
              <a:t>logizomai</a:t>
            </a:r>
            <a:r>
              <a:rPr lang="en-US" sz="3200" dirty="0"/>
              <a:t> – to reckon, is rendered to think.</a:t>
            </a:r>
          </a:p>
          <a:p>
            <a:pPr marL="0" indent="0" algn="ctr">
              <a:buNone/>
            </a:pPr>
            <a:r>
              <a:rPr lang="en-US" sz="3200" dirty="0"/>
              <a:t>1 Cor. 13:5 AV “thinketh no evil”, love does not reckon</a:t>
            </a:r>
          </a:p>
          <a:p>
            <a:pPr marL="0" indent="0" algn="ctr">
              <a:buNone/>
            </a:pPr>
            <a:r>
              <a:rPr lang="en-US" sz="3200" dirty="0"/>
              <a:t> or calculatingly consider the evil done to it. </a:t>
            </a:r>
          </a:p>
          <a:p>
            <a:pPr marL="0" indent="0" algn="ctr">
              <a:buNone/>
            </a:pPr>
            <a:endParaRPr lang="en-US" sz="3200" dirty="0"/>
          </a:p>
        </p:txBody>
      </p:sp>
    </p:spTree>
    <p:extLst>
      <p:ext uri="{BB962C8B-B14F-4D97-AF65-F5344CB8AC3E}">
        <p14:creationId xmlns:p14="http://schemas.microsoft.com/office/powerpoint/2010/main" val="7828507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does not take into account a wrong suffered</a:t>
            </a:r>
          </a:p>
          <a:p>
            <a:pPr marL="0" indent="0" algn="ctr">
              <a:buNone/>
            </a:pPr>
            <a:r>
              <a:rPr lang="en-US" sz="3200" dirty="0">
                <a:solidFill>
                  <a:srgbClr val="FF0000"/>
                </a:solidFill>
              </a:rPr>
              <a:t>Philippians 4:8</a:t>
            </a:r>
          </a:p>
          <a:p>
            <a:pPr marL="0" indent="0" algn="ctr">
              <a:buNone/>
            </a:pPr>
            <a:r>
              <a:rPr lang="en-US" sz="3200" dirty="0"/>
              <a:t>8 Finally, brethren, whatever is true, whatever is honorable, whatever is right, whatever is pure, whatever is lovely, whatever is of good repute, if there is any excellence and if anything worthy of praise, dwell on these things. </a:t>
            </a:r>
          </a:p>
          <a:p>
            <a:pPr marL="0" indent="0" algn="ctr">
              <a:buNone/>
            </a:pPr>
            <a:endParaRPr lang="en-US" sz="3200" dirty="0"/>
          </a:p>
        </p:txBody>
      </p:sp>
    </p:spTree>
    <p:extLst>
      <p:ext uri="{BB962C8B-B14F-4D97-AF65-F5344CB8AC3E}">
        <p14:creationId xmlns:p14="http://schemas.microsoft.com/office/powerpoint/2010/main" val="4112382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I show you a still more excellent way – Love </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endParaRPr lang="en-US" sz="3200" dirty="0"/>
          </a:p>
          <a:p>
            <a:pPr marL="0" indent="0" algn="ctr">
              <a:buNone/>
            </a:pPr>
            <a:r>
              <a:rPr lang="en-US" sz="3200" dirty="0">
                <a:solidFill>
                  <a:srgbClr val="FF0000"/>
                </a:solidFill>
              </a:rPr>
              <a:t>1 Corinthians 12:31</a:t>
            </a:r>
          </a:p>
          <a:p>
            <a:pPr marL="0" indent="0" algn="ctr">
              <a:buNone/>
            </a:pPr>
            <a:r>
              <a:rPr lang="en-US" sz="3200" dirty="0"/>
              <a:t>31 But earnestly desire the greater gifts.  And I show you a still more excellent way.</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39078321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does not take into account a wrong suffered</a:t>
            </a:r>
          </a:p>
          <a:p>
            <a:pPr marL="0" indent="0" algn="ctr">
              <a:buNone/>
            </a:pPr>
            <a:r>
              <a:rPr lang="en-US" sz="3200" dirty="0">
                <a:solidFill>
                  <a:srgbClr val="FF0000"/>
                </a:solidFill>
              </a:rPr>
              <a:t>2 Corinthians 5:18-19</a:t>
            </a:r>
          </a:p>
          <a:p>
            <a:pPr marL="0" indent="0" algn="ctr">
              <a:buNone/>
            </a:pPr>
            <a:r>
              <a:rPr lang="en-US" sz="3200" dirty="0"/>
              <a:t>18 Now all these things are from God, who reconciled us to Himself through Christ and gave us the ministry of reconciliation, 19 namely, that God was in Christ reconciling the world to Himself, not counting their trespasses against them, and He has committed to us the word of reconciliation. </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19315463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does not rejoice in unrighteousness</a:t>
            </a:r>
          </a:p>
          <a:p>
            <a:pPr marL="0" indent="0" algn="ctr">
              <a:buNone/>
            </a:pPr>
            <a:r>
              <a:rPr lang="en-US" sz="3200" dirty="0" err="1"/>
              <a:t>chairo</a:t>
            </a:r>
            <a:r>
              <a:rPr lang="en-US" sz="3200" dirty="0"/>
              <a:t> – to rejoice</a:t>
            </a:r>
          </a:p>
          <a:p>
            <a:pPr marL="0" indent="0" algn="ctr">
              <a:buNone/>
            </a:pPr>
            <a:r>
              <a:rPr lang="en-US" sz="3200" dirty="0" err="1"/>
              <a:t>adikia</a:t>
            </a:r>
            <a:r>
              <a:rPr lang="en-US" sz="3200" dirty="0"/>
              <a:t> – denotes unrighteousness, lit. </a:t>
            </a:r>
            <a:r>
              <a:rPr lang="en-US" sz="3200" dirty="0" err="1"/>
              <a:t>unrightness</a:t>
            </a:r>
            <a:r>
              <a:rPr lang="en-US" sz="3200" dirty="0"/>
              <a:t>, </a:t>
            </a:r>
          </a:p>
          <a:p>
            <a:pPr marL="0" indent="0" algn="ctr">
              <a:buNone/>
            </a:pPr>
            <a:r>
              <a:rPr lang="en-US" sz="3200" dirty="0"/>
              <a:t>a condition of not being right, whether with God, </a:t>
            </a:r>
          </a:p>
          <a:p>
            <a:pPr marL="0" indent="0" algn="ctr">
              <a:buNone/>
            </a:pPr>
            <a:r>
              <a:rPr lang="en-US" sz="3200" dirty="0"/>
              <a:t>according to the standard of His holiness and </a:t>
            </a:r>
          </a:p>
          <a:p>
            <a:pPr marL="0" indent="0" algn="ctr">
              <a:buNone/>
            </a:pPr>
            <a:r>
              <a:rPr lang="en-US" sz="3200" dirty="0"/>
              <a:t>righteousness, or with man, according to the standard </a:t>
            </a:r>
          </a:p>
          <a:p>
            <a:pPr marL="0" indent="0" algn="ctr">
              <a:buNone/>
            </a:pPr>
            <a:r>
              <a:rPr lang="en-US" sz="3200" dirty="0"/>
              <a:t>of what man knows to be right by his conscience.</a:t>
            </a:r>
          </a:p>
        </p:txBody>
      </p:sp>
    </p:spTree>
    <p:extLst>
      <p:ext uri="{BB962C8B-B14F-4D97-AF65-F5344CB8AC3E}">
        <p14:creationId xmlns:p14="http://schemas.microsoft.com/office/powerpoint/2010/main" val="4884885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does not rejoice in unrighteousness</a:t>
            </a:r>
          </a:p>
          <a:p>
            <a:pPr marL="0" indent="0" algn="ctr">
              <a:buNone/>
            </a:pPr>
            <a:r>
              <a:rPr lang="en-US" sz="3200" dirty="0">
                <a:solidFill>
                  <a:srgbClr val="FF0000"/>
                </a:solidFill>
              </a:rPr>
              <a:t>Luke 15:5-6</a:t>
            </a:r>
          </a:p>
          <a:p>
            <a:pPr marL="0" indent="0" algn="ctr">
              <a:buNone/>
            </a:pPr>
            <a:r>
              <a:rPr lang="en-US" sz="3200" dirty="0"/>
              <a:t> 5 "When he has found it, he lays it on his shoulders, rejoicing.  6 "And when he comes home, he calls together his friends and his neighbors, saying to them, 'Rejoice with me, for I have found my sheep which was lost!' </a:t>
            </a:r>
          </a:p>
          <a:p>
            <a:pPr marL="0" indent="0" algn="ctr">
              <a:buNone/>
            </a:pPr>
            <a:endParaRPr lang="en-US" sz="3200" dirty="0"/>
          </a:p>
        </p:txBody>
      </p:sp>
    </p:spTree>
    <p:extLst>
      <p:ext uri="{BB962C8B-B14F-4D97-AF65-F5344CB8AC3E}">
        <p14:creationId xmlns:p14="http://schemas.microsoft.com/office/powerpoint/2010/main" val="41697576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does not rejoice in unrighteousness</a:t>
            </a:r>
          </a:p>
          <a:p>
            <a:pPr marL="0" indent="0" algn="ctr">
              <a:buNone/>
            </a:pPr>
            <a:r>
              <a:rPr lang="en-US" sz="3200" dirty="0">
                <a:solidFill>
                  <a:srgbClr val="FF0000"/>
                </a:solidFill>
              </a:rPr>
              <a:t>2 Timothy 2:19</a:t>
            </a:r>
          </a:p>
          <a:p>
            <a:pPr marL="0" indent="0" algn="ctr">
              <a:buNone/>
            </a:pPr>
            <a:r>
              <a:rPr lang="en-US" sz="3200" dirty="0"/>
              <a:t>19 Nevertheless, the firm foundation of God stands, having this seal, "The Lord knows those who are His," and, "Everyone who names the name of the Lord is to abstain from wickedness." </a:t>
            </a:r>
          </a:p>
        </p:txBody>
      </p:sp>
    </p:spTree>
    <p:extLst>
      <p:ext uri="{BB962C8B-B14F-4D97-AF65-F5344CB8AC3E}">
        <p14:creationId xmlns:p14="http://schemas.microsoft.com/office/powerpoint/2010/main" val="40145137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does not rejoice in unrighteousness</a:t>
            </a:r>
          </a:p>
          <a:p>
            <a:pPr marL="0" indent="0" algn="ctr">
              <a:buNone/>
            </a:pPr>
            <a:r>
              <a:rPr lang="en-US" sz="3200" dirty="0">
                <a:solidFill>
                  <a:srgbClr val="FF0000"/>
                </a:solidFill>
              </a:rPr>
              <a:t>James 3:6</a:t>
            </a:r>
          </a:p>
          <a:p>
            <a:pPr marL="0" indent="0" algn="ctr">
              <a:buNone/>
            </a:pPr>
            <a:r>
              <a:rPr lang="en-US" sz="3200" dirty="0"/>
              <a:t> 6 And the tongue is a fire, the very world of iniquity; the tongue is set among our members as that which defiles the entire body, and sets on fire the course of our  life, and is set on fire by hell. </a:t>
            </a:r>
          </a:p>
        </p:txBody>
      </p:sp>
    </p:spTree>
    <p:extLst>
      <p:ext uri="{BB962C8B-B14F-4D97-AF65-F5344CB8AC3E}">
        <p14:creationId xmlns:p14="http://schemas.microsoft.com/office/powerpoint/2010/main" val="10282074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rejoices with the truth</a:t>
            </a:r>
          </a:p>
          <a:p>
            <a:pPr marL="0" indent="0" algn="ctr">
              <a:buNone/>
            </a:pPr>
            <a:r>
              <a:rPr lang="en-US" sz="3200" dirty="0" err="1"/>
              <a:t>sunchairo</a:t>
            </a:r>
            <a:r>
              <a:rPr lang="en-US" sz="3200" dirty="0"/>
              <a:t> – to rejoice with, in the </a:t>
            </a:r>
          </a:p>
          <a:p>
            <a:pPr marL="0" indent="0" algn="ctr">
              <a:buNone/>
            </a:pPr>
            <a:r>
              <a:rPr lang="en-US" sz="3200" dirty="0"/>
              <a:t>triumph of the truth, 1 Cor. 13:6.</a:t>
            </a:r>
          </a:p>
          <a:p>
            <a:pPr marL="0" indent="0" algn="ctr">
              <a:buNone/>
            </a:pPr>
            <a:r>
              <a:rPr lang="en-US" sz="3200" dirty="0" err="1"/>
              <a:t>aletheia</a:t>
            </a:r>
            <a:r>
              <a:rPr lang="en-US" sz="3200" dirty="0"/>
              <a:t> – truth, is used objectively, signifying “the </a:t>
            </a:r>
          </a:p>
          <a:p>
            <a:pPr marL="0" indent="0" algn="ctr">
              <a:buNone/>
            </a:pPr>
            <a:r>
              <a:rPr lang="en-US" sz="3200" dirty="0"/>
              <a:t>reality lying at the basis of an appearance; the </a:t>
            </a:r>
          </a:p>
          <a:p>
            <a:pPr marL="0" indent="0" algn="ctr">
              <a:buNone/>
            </a:pPr>
            <a:r>
              <a:rPr lang="en-US" sz="3200" dirty="0"/>
              <a:t>manifested, veritable essence of a matter”.</a:t>
            </a:r>
          </a:p>
          <a:p>
            <a:pPr marL="0" indent="0" algn="ctr">
              <a:buNone/>
            </a:pPr>
            <a:r>
              <a:rPr lang="en-US" sz="3200" dirty="0"/>
              <a:t>Used subjectively, truthfulness, truth, not merely verbal, </a:t>
            </a:r>
          </a:p>
          <a:p>
            <a:pPr marL="0" indent="0" algn="ctr">
              <a:buNone/>
            </a:pPr>
            <a:r>
              <a:rPr lang="en-US" sz="3200" dirty="0"/>
              <a:t>but sincerity and integrity of character.</a:t>
            </a:r>
          </a:p>
        </p:txBody>
      </p:sp>
    </p:spTree>
    <p:extLst>
      <p:ext uri="{BB962C8B-B14F-4D97-AF65-F5344CB8AC3E}">
        <p14:creationId xmlns:p14="http://schemas.microsoft.com/office/powerpoint/2010/main" val="16190404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rejoices with the truth</a:t>
            </a:r>
          </a:p>
          <a:p>
            <a:pPr marL="0" indent="0" algn="ctr">
              <a:buNone/>
            </a:pPr>
            <a:r>
              <a:rPr lang="en-US" sz="3200" dirty="0">
                <a:solidFill>
                  <a:srgbClr val="FF0000"/>
                </a:solidFill>
              </a:rPr>
              <a:t>Philippians 2:17</a:t>
            </a:r>
          </a:p>
          <a:p>
            <a:pPr marL="0" indent="0" algn="ctr">
              <a:buNone/>
            </a:pPr>
            <a:r>
              <a:rPr lang="en-US" sz="3200" dirty="0"/>
              <a:t>17 But even if I am being poured out as a drink offering upon the sacrifice and service of your faith, I rejoice and share my joy with you all. 18 You too, I urge you, rejoice in the same way and share your joy with me. </a:t>
            </a:r>
          </a:p>
          <a:p>
            <a:pPr marL="0" indent="0" algn="ctr">
              <a:buNone/>
            </a:pPr>
            <a:endParaRPr lang="en-US" sz="3200" dirty="0"/>
          </a:p>
        </p:txBody>
      </p:sp>
    </p:spTree>
    <p:extLst>
      <p:ext uri="{BB962C8B-B14F-4D97-AF65-F5344CB8AC3E}">
        <p14:creationId xmlns:p14="http://schemas.microsoft.com/office/powerpoint/2010/main" val="17136611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rejoices with the truth</a:t>
            </a:r>
          </a:p>
          <a:p>
            <a:pPr marL="0" indent="0" algn="ctr">
              <a:buNone/>
            </a:pPr>
            <a:r>
              <a:rPr lang="en-US" sz="3200" dirty="0">
                <a:solidFill>
                  <a:srgbClr val="FF0000"/>
                </a:solidFill>
              </a:rPr>
              <a:t>Galatians 2:4-5</a:t>
            </a:r>
          </a:p>
          <a:p>
            <a:pPr marL="0" indent="0" algn="ctr">
              <a:buNone/>
            </a:pPr>
            <a:r>
              <a:rPr lang="en-US" sz="3200" dirty="0"/>
              <a:t> 4 But it was because of the false brethren secretly brought in, who had sneaked in to spy out our liberty which we have in Christ Jesus, in order to bring us into bondage. 5 But we did not yield in subjection to them for even an hour, so that the truth of the gospel would remain with you. </a:t>
            </a:r>
          </a:p>
          <a:p>
            <a:pPr marL="0" indent="0" algn="ctr">
              <a:buNone/>
            </a:pPr>
            <a:endParaRPr lang="en-US" sz="3200" dirty="0"/>
          </a:p>
        </p:txBody>
      </p:sp>
    </p:spTree>
    <p:extLst>
      <p:ext uri="{BB962C8B-B14F-4D97-AF65-F5344CB8AC3E}">
        <p14:creationId xmlns:p14="http://schemas.microsoft.com/office/powerpoint/2010/main" val="27193425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rejoices with the truth</a:t>
            </a:r>
          </a:p>
          <a:p>
            <a:pPr marL="0" indent="0" algn="ctr">
              <a:buNone/>
            </a:pPr>
            <a:r>
              <a:rPr lang="en-US" sz="3200" dirty="0">
                <a:solidFill>
                  <a:srgbClr val="FF0000"/>
                </a:solidFill>
              </a:rPr>
              <a:t>3 John 3-4</a:t>
            </a:r>
          </a:p>
          <a:p>
            <a:pPr marL="0" indent="0" algn="ctr">
              <a:buNone/>
            </a:pPr>
            <a:r>
              <a:rPr lang="en-US" sz="3200" dirty="0"/>
              <a:t> 3 For I was very glad when brethren came and testified to your truth, that is, how you are walking in truth. 4 I have no greater joy than this, to hear of my children walking in the truth. </a:t>
            </a:r>
          </a:p>
        </p:txBody>
      </p:sp>
    </p:spTree>
    <p:extLst>
      <p:ext uri="{BB962C8B-B14F-4D97-AF65-F5344CB8AC3E}">
        <p14:creationId xmlns:p14="http://schemas.microsoft.com/office/powerpoint/2010/main" val="41178752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7591" y="274638"/>
            <a:ext cx="8475785" cy="868362"/>
          </a:xfrm>
        </p:spPr>
        <p:txBody>
          <a:bodyPr>
            <a:normAutofit/>
          </a:bodyPr>
          <a:lstStyle/>
          <a:p>
            <a:pPr algn="ctr"/>
            <a:r>
              <a:rPr lang="en-US" sz="3600" dirty="0"/>
              <a:t>What must I do to be saved?</a:t>
            </a:r>
          </a:p>
        </p:txBody>
      </p:sp>
      <p:sp>
        <p:nvSpPr>
          <p:cNvPr id="3" name="Content Placeholder 2"/>
          <p:cNvSpPr>
            <a:spLocks noGrp="1"/>
          </p:cNvSpPr>
          <p:nvPr>
            <p:ph idx="1"/>
          </p:nvPr>
        </p:nvSpPr>
        <p:spPr>
          <a:xfrm>
            <a:off x="1345223" y="1066800"/>
            <a:ext cx="9434146" cy="5943600"/>
          </a:xfrm>
        </p:spPr>
        <p:txBody>
          <a:bodyPr>
            <a:normAutofit/>
          </a:bodyPr>
          <a:lstStyle/>
          <a:p>
            <a:pPr marL="0" indent="0">
              <a:buNone/>
            </a:pPr>
            <a:r>
              <a:rPr lang="en-US" sz="3200" dirty="0"/>
              <a:t>Hear the gospel </a:t>
            </a:r>
          </a:p>
          <a:p>
            <a:pPr marL="0" indent="0">
              <a:buNone/>
            </a:pPr>
            <a:r>
              <a:rPr lang="en-US" sz="3200" dirty="0"/>
              <a:t>						</a:t>
            </a:r>
            <a:r>
              <a:rPr lang="en-US" sz="3200" dirty="0">
                <a:solidFill>
                  <a:srgbClr val="FF0000"/>
                </a:solidFill>
              </a:rPr>
              <a:t>Romans 10:17</a:t>
            </a:r>
          </a:p>
          <a:p>
            <a:pPr marL="0" indent="0">
              <a:buNone/>
            </a:pPr>
            <a:r>
              <a:rPr lang="en-US" sz="3200" dirty="0"/>
              <a:t>Believe in the Lord</a:t>
            </a:r>
          </a:p>
          <a:p>
            <a:pPr marL="0" indent="0">
              <a:buNone/>
            </a:pPr>
            <a:r>
              <a:rPr lang="en-US" sz="3200" dirty="0"/>
              <a:t>						</a:t>
            </a:r>
            <a:r>
              <a:rPr lang="en-US" sz="3200" dirty="0">
                <a:solidFill>
                  <a:srgbClr val="FF0000"/>
                </a:solidFill>
              </a:rPr>
              <a:t>John 8:24 </a:t>
            </a:r>
          </a:p>
          <a:p>
            <a:pPr marL="0" indent="0">
              <a:buNone/>
            </a:pPr>
            <a:r>
              <a:rPr lang="en-US" sz="3200" dirty="0"/>
              <a:t>Repent of your sins</a:t>
            </a:r>
          </a:p>
          <a:p>
            <a:pPr marL="0" indent="0">
              <a:buNone/>
            </a:pPr>
            <a:r>
              <a:rPr lang="en-US" sz="3200" dirty="0"/>
              <a:t>						</a:t>
            </a:r>
            <a:r>
              <a:rPr lang="en-US" sz="3200" dirty="0">
                <a:solidFill>
                  <a:srgbClr val="FF0000"/>
                </a:solidFill>
              </a:rPr>
              <a:t>Acts 3:19</a:t>
            </a:r>
          </a:p>
          <a:p>
            <a:pPr marL="0" indent="0">
              <a:buNone/>
            </a:pPr>
            <a:r>
              <a:rPr lang="en-US" sz="3200" dirty="0"/>
              <a:t>Confess your belief</a:t>
            </a:r>
          </a:p>
          <a:p>
            <a:pPr marL="0" indent="0">
              <a:buNone/>
            </a:pPr>
            <a:r>
              <a:rPr lang="en-US" sz="3200" dirty="0"/>
              <a:t>						</a:t>
            </a:r>
            <a:r>
              <a:rPr lang="en-US" sz="3200" dirty="0">
                <a:solidFill>
                  <a:srgbClr val="FF0000"/>
                </a:solidFill>
              </a:rPr>
              <a:t>Acts 8:37</a:t>
            </a:r>
          </a:p>
          <a:p>
            <a:pPr marL="0" indent="0">
              <a:buNone/>
            </a:pPr>
            <a:r>
              <a:rPr lang="en-US" sz="3200" dirty="0"/>
              <a:t>Be baptized for remission of sin</a:t>
            </a:r>
          </a:p>
          <a:p>
            <a:pPr marL="0" indent="0">
              <a:buNone/>
            </a:pPr>
            <a:r>
              <a:rPr lang="en-US" sz="3200" dirty="0"/>
              <a:t>						</a:t>
            </a:r>
            <a:r>
              <a:rPr lang="en-US" sz="3200" dirty="0">
                <a:solidFill>
                  <a:srgbClr val="FF0000"/>
                </a:solidFill>
              </a:rPr>
              <a:t>Mark 16:16</a:t>
            </a:r>
          </a:p>
        </p:txBody>
      </p:sp>
    </p:spTree>
    <p:extLst>
      <p:ext uri="{BB962C8B-B14F-4D97-AF65-F5344CB8AC3E}">
        <p14:creationId xmlns:p14="http://schemas.microsoft.com/office/powerpoint/2010/main" val="4009093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I show you a still more excellent way – Love </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endParaRPr lang="en-US" sz="3200" dirty="0"/>
          </a:p>
          <a:p>
            <a:pPr marL="0" indent="0" algn="ctr">
              <a:buNone/>
            </a:pPr>
            <a:r>
              <a:rPr lang="en-US" sz="3200" dirty="0"/>
              <a:t>LOVE (Noun and Verb)</a:t>
            </a:r>
          </a:p>
          <a:p>
            <a:pPr marL="0" indent="0" algn="ctr">
              <a:buNone/>
            </a:pPr>
            <a:r>
              <a:rPr lang="en-US" sz="3200" dirty="0"/>
              <a:t>Verbs</a:t>
            </a:r>
          </a:p>
          <a:p>
            <a:pPr marL="0" indent="0" algn="ctr">
              <a:buNone/>
            </a:pPr>
            <a:r>
              <a:rPr lang="en-US" sz="3200" dirty="0"/>
              <a:t>AGAPAO – and the corresponding noun agape present “the characteristic word of Christianity, and since the Spirit of revelation has used it to express ideas previously unknown, enquiry into its use, whether in Greek literature or in the Septuagint, throws but little light upon its distinctive meaning in the N.T.</a:t>
            </a:r>
          </a:p>
          <a:p>
            <a:pPr marL="0" indent="0" algn="ctr">
              <a:buNone/>
            </a:pPr>
            <a:r>
              <a:rPr lang="en-US" sz="3200" dirty="0"/>
              <a:t>W.E. Vine – Expository Dictionary of N.T. Words</a:t>
            </a:r>
          </a:p>
        </p:txBody>
      </p:sp>
    </p:spTree>
    <p:extLst>
      <p:ext uri="{BB962C8B-B14F-4D97-AF65-F5344CB8AC3E}">
        <p14:creationId xmlns:p14="http://schemas.microsoft.com/office/powerpoint/2010/main" val="26832682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091378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I show you a still more excellent way – Love </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endParaRPr lang="en-US" sz="3200" dirty="0"/>
          </a:p>
          <a:p>
            <a:pPr marL="0" indent="0" algn="ctr">
              <a:buNone/>
            </a:pPr>
            <a:endParaRPr lang="en-US" sz="3200" dirty="0"/>
          </a:p>
          <a:p>
            <a:pPr marL="0" indent="0" algn="ctr">
              <a:buNone/>
            </a:pPr>
            <a:r>
              <a:rPr lang="en-US" sz="3200" dirty="0"/>
              <a:t>Love is taking from yourself to give to another.</a:t>
            </a:r>
          </a:p>
          <a:p>
            <a:pPr marL="0" indent="0" algn="ctr">
              <a:buNone/>
            </a:pPr>
            <a:endParaRPr lang="en-US" sz="3200" dirty="0"/>
          </a:p>
          <a:p>
            <a:pPr marL="0" indent="0" algn="ctr">
              <a:buNone/>
            </a:pPr>
            <a:r>
              <a:rPr lang="en-US" sz="3200" dirty="0"/>
              <a:t>Love is taking from yourself that others might be able </a:t>
            </a:r>
          </a:p>
          <a:p>
            <a:pPr marL="0" indent="0" algn="ctr">
              <a:buNone/>
            </a:pPr>
            <a:r>
              <a:rPr lang="en-US" sz="3200" dirty="0"/>
              <a:t>to get along better.</a:t>
            </a:r>
          </a:p>
        </p:txBody>
      </p:sp>
    </p:spTree>
    <p:extLst>
      <p:ext uri="{BB962C8B-B14F-4D97-AF65-F5344CB8AC3E}">
        <p14:creationId xmlns:p14="http://schemas.microsoft.com/office/powerpoint/2010/main" val="2707765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is patient</a:t>
            </a:r>
          </a:p>
          <a:p>
            <a:pPr marL="0" indent="0" algn="ctr">
              <a:buNone/>
            </a:pPr>
            <a:r>
              <a:rPr lang="en-US" sz="3200" dirty="0" err="1"/>
              <a:t>makrothumeo</a:t>
            </a:r>
            <a:r>
              <a:rPr lang="en-US" sz="3200" dirty="0"/>
              <a:t> – patient, longsuffering</a:t>
            </a:r>
          </a:p>
          <a:p>
            <a:pPr marL="0" indent="0" algn="ctr">
              <a:buNone/>
            </a:pPr>
            <a:r>
              <a:rPr lang="en-US" sz="3200" dirty="0"/>
              <a:t>To be patient, long suffering, to bear with, lit., to be long-tempered.  Long suffering is that quality of self-restraint in the face of provocation which does not hastily retaliate or promptly punish; it is the opposite of anger, and is associated with mercy. Patience is the quality that does not surrender to circumstances or succumb under trial; it is the opposite of despondency and is associated with hope.</a:t>
            </a:r>
          </a:p>
        </p:txBody>
      </p:sp>
    </p:spTree>
    <p:extLst>
      <p:ext uri="{BB962C8B-B14F-4D97-AF65-F5344CB8AC3E}">
        <p14:creationId xmlns:p14="http://schemas.microsoft.com/office/powerpoint/2010/main" val="2087953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is kind</a:t>
            </a:r>
          </a:p>
          <a:p>
            <a:pPr marL="0" indent="0" algn="ctr">
              <a:buNone/>
            </a:pPr>
            <a:r>
              <a:rPr lang="en-US" sz="3200" dirty="0" err="1"/>
              <a:t>chresteuomai</a:t>
            </a:r>
            <a:r>
              <a:rPr lang="en-US" sz="3200" dirty="0"/>
              <a:t> – kind, only use in NT</a:t>
            </a:r>
          </a:p>
          <a:p>
            <a:pPr marL="0" indent="0" algn="ctr">
              <a:buNone/>
            </a:pPr>
            <a:r>
              <a:rPr lang="en-US" sz="3200" dirty="0"/>
              <a:t>Verb – to be kind</a:t>
            </a:r>
          </a:p>
          <a:p>
            <a:pPr marL="0" indent="0" algn="ctr">
              <a:buNone/>
            </a:pPr>
            <a:r>
              <a:rPr lang="en-US" sz="3200" dirty="0" err="1"/>
              <a:t>chrestos</a:t>
            </a:r>
            <a:r>
              <a:rPr lang="en-US" sz="3200" dirty="0"/>
              <a:t> – kind</a:t>
            </a:r>
          </a:p>
          <a:p>
            <a:pPr marL="0" indent="0" algn="ctr">
              <a:buNone/>
            </a:pPr>
            <a:r>
              <a:rPr lang="en-US" sz="3200" dirty="0"/>
              <a:t>Adjective – serviceable, good, </a:t>
            </a:r>
          </a:p>
          <a:p>
            <a:pPr marL="0" indent="0" algn="ctr">
              <a:buNone/>
            </a:pPr>
            <a:r>
              <a:rPr lang="en-US" sz="3200" dirty="0"/>
              <a:t>pleasant, gracious, kind</a:t>
            </a:r>
          </a:p>
          <a:p>
            <a:pPr marL="0" indent="0" algn="ctr">
              <a:buNone/>
            </a:pPr>
            <a:endParaRPr lang="en-US" sz="3200" dirty="0"/>
          </a:p>
        </p:txBody>
      </p:sp>
    </p:spTree>
    <p:extLst>
      <p:ext uri="{BB962C8B-B14F-4D97-AF65-F5344CB8AC3E}">
        <p14:creationId xmlns:p14="http://schemas.microsoft.com/office/powerpoint/2010/main" val="3181604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is not jealous</a:t>
            </a:r>
          </a:p>
          <a:p>
            <a:pPr marL="0" indent="0" algn="ctr">
              <a:buNone/>
            </a:pPr>
            <a:r>
              <a:rPr lang="en-US" sz="3200" dirty="0" err="1"/>
              <a:t>zeloo</a:t>
            </a:r>
            <a:r>
              <a:rPr lang="en-US" sz="3200" dirty="0"/>
              <a:t> – jealous, </a:t>
            </a:r>
            <a:r>
              <a:rPr lang="en-US" sz="3200" dirty="0" err="1"/>
              <a:t>envieth</a:t>
            </a:r>
            <a:r>
              <a:rPr lang="en-US" sz="3200" dirty="0"/>
              <a:t> not</a:t>
            </a:r>
          </a:p>
          <a:p>
            <a:pPr marL="0" indent="0" algn="ctr">
              <a:buNone/>
            </a:pPr>
            <a:r>
              <a:rPr lang="en-US" sz="3200" dirty="0"/>
              <a:t>Denotes to be zealous, moved with jealousy.</a:t>
            </a:r>
          </a:p>
          <a:p>
            <a:pPr marL="0" indent="0" algn="ctr">
              <a:buNone/>
            </a:pPr>
            <a:r>
              <a:rPr lang="en-US" sz="3200" dirty="0" err="1"/>
              <a:t>Zelos</a:t>
            </a:r>
            <a:r>
              <a:rPr lang="en-US" sz="3200" dirty="0"/>
              <a:t>, zeal or jealousy, translated envy in the AV, is to be distinguished from </a:t>
            </a:r>
            <a:r>
              <a:rPr lang="en-US" sz="3200" dirty="0" err="1"/>
              <a:t>phthonos</a:t>
            </a:r>
            <a:r>
              <a:rPr lang="en-US" sz="3200" dirty="0"/>
              <a:t>, and apart from the meanings zeal and indignation, is always translated jealousy in the RV. The distinction lies in this, that envy desires to deprive another of what he has, jealousy desires to have the same or the same sort of thing for itself.</a:t>
            </a:r>
          </a:p>
          <a:p>
            <a:pPr marL="0" indent="0" algn="ctr">
              <a:buNone/>
            </a:pPr>
            <a:endParaRPr lang="en-US" sz="3200" dirty="0"/>
          </a:p>
        </p:txBody>
      </p:sp>
    </p:spTree>
    <p:extLst>
      <p:ext uri="{BB962C8B-B14F-4D97-AF65-F5344CB8AC3E}">
        <p14:creationId xmlns:p14="http://schemas.microsoft.com/office/powerpoint/2010/main" val="1192278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does not brag</a:t>
            </a:r>
          </a:p>
          <a:p>
            <a:pPr marL="0" indent="0" algn="ctr">
              <a:buNone/>
            </a:pPr>
            <a:r>
              <a:rPr lang="en-US" sz="3200" dirty="0" err="1"/>
              <a:t>perpereuomai</a:t>
            </a:r>
            <a:r>
              <a:rPr lang="en-US" sz="3200" dirty="0"/>
              <a:t> – brag, vaunt oneself, </a:t>
            </a:r>
          </a:p>
          <a:p>
            <a:pPr marL="0" indent="0" algn="ctr">
              <a:buNone/>
            </a:pPr>
            <a:r>
              <a:rPr lang="en-US" sz="3200" dirty="0"/>
              <a:t>only use in NT</a:t>
            </a:r>
          </a:p>
          <a:p>
            <a:pPr marL="0" indent="0" algn="ctr">
              <a:buNone/>
            </a:pPr>
            <a:r>
              <a:rPr lang="en-US" sz="3200" dirty="0"/>
              <a:t>To boast or vaunt oneself, vainglorious, </a:t>
            </a:r>
          </a:p>
          <a:p>
            <a:pPr marL="0" indent="0" algn="ctr">
              <a:buNone/>
            </a:pPr>
            <a:r>
              <a:rPr lang="en-US" sz="3200" dirty="0"/>
              <a:t>braggart</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3978754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4204-931B-401C-A3C4-BE3AC07F14FE}"/>
              </a:ext>
            </a:extLst>
          </p:cNvPr>
          <p:cNvSpPr>
            <a:spLocks noGrp="1"/>
          </p:cNvSpPr>
          <p:nvPr>
            <p:ph type="title"/>
          </p:nvPr>
        </p:nvSpPr>
        <p:spPr>
          <a:xfrm>
            <a:off x="838200" y="365125"/>
            <a:ext cx="10515600" cy="733913"/>
          </a:xfrm>
        </p:spPr>
        <p:txBody>
          <a:bodyPr>
            <a:normAutofit/>
          </a:bodyPr>
          <a:lstStyle/>
          <a:p>
            <a:pPr algn="ctr"/>
            <a:r>
              <a:rPr lang="en-US" sz="3600" dirty="0"/>
              <a:t>Love – a more excellent way</a:t>
            </a:r>
          </a:p>
        </p:txBody>
      </p:sp>
      <p:sp>
        <p:nvSpPr>
          <p:cNvPr id="3" name="Content Placeholder 2">
            <a:extLst>
              <a:ext uri="{FF2B5EF4-FFF2-40B4-BE49-F238E27FC236}">
                <a16:creationId xmlns:a16="http://schemas.microsoft.com/office/drawing/2014/main" id="{EE463092-FED9-44C2-993F-E497DA4272E1}"/>
              </a:ext>
            </a:extLst>
          </p:cNvPr>
          <p:cNvSpPr>
            <a:spLocks noGrp="1"/>
          </p:cNvSpPr>
          <p:nvPr>
            <p:ph idx="1"/>
          </p:nvPr>
        </p:nvSpPr>
        <p:spPr>
          <a:xfrm>
            <a:off x="838200" y="1274884"/>
            <a:ext cx="10515600" cy="5583115"/>
          </a:xfrm>
        </p:spPr>
        <p:txBody>
          <a:bodyPr>
            <a:normAutofit/>
          </a:bodyPr>
          <a:lstStyle/>
          <a:p>
            <a:pPr marL="0" indent="0" algn="ctr">
              <a:buNone/>
            </a:pPr>
            <a:r>
              <a:rPr lang="en-US" sz="3200" dirty="0"/>
              <a:t>Love is not arrogant</a:t>
            </a:r>
          </a:p>
          <a:p>
            <a:pPr marL="0" indent="0" algn="ctr">
              <a:buNone/>
            </a:pPr>
            <a:r>
              <a:rPr lang="en-US" sz="3200" dirty="0" err="1"/>
              <a:t>phusioo</a:t>
            </a:r>
            <a:r>
              <a:rPr lang="en-US" sz="3200" dirty="0"/>
              <a:t> – arrogant, puff up</a:t>
            </a:r>
          </a:p>
          <a:p>
            <a:pPr marL="0" indent="0" algn="ctr">
              <a:buNone/>
            </a:pPr>
            <a:r>
              <a:rPr lang="en-US" sz="3200" dirty="0"/>
              <a:t>To puff up, blow up, inflate, is used </a:t>
            </a:r>
          </a:p>
          <a:p>
            <a:pPr marL="0" indent="0" algn="ctr">
              <a:buNone/>
            </a:pPr>
            <a:r>
              <a:rPr lang="en-US" sz="3200" dirty="0"/>
              <a:t>metaphorically in the NT., in the </a:t>
            </a:r>
          </a:p>
          <a:p>
            <a:pPr marL="0" indent="0" algn="ctr">
              <a:buNone/>
            </a:pPr>
            <a:r>
              <a:rPr lang="en-US" sz="3200" dirty="0"/>
              <a:t>sense of being puffed up with pride.</a:t>
            </a:r>
          </a:p>
          <a:p>
            <a:pPr marL="0" indent="0" algn="ctr">
              <a:buNone/>
            </a:pPr>
            <a:endParaRPr lang="en-US" sz="3200" dirty="0"/>
          </a:p>
        </p:txBody>
      </p:sp>
    </p:spTree>
    <p:extLst>
      <p:ext uri="{BB962C8B-B14F-4D97-AF65-F5344CB8AC3E}">
        <p14:creationId xmlns:p14="http://schemas.microsoft.com/office/powerpoint/2010/main" val="41551926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otalTime>594</TotalTime>
  <Words>1549</Words>
  <Application>Microsoft Office PowerPoint</Application>
  <PresentationFormat>Widescreen</PresentationFormat>
  <Paragraphs>148</Paragraphs>
  <Slides>30</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30</vt:i4>
      </vt:variant>
    </vt:vector>
  </HeadingPairs>
  <TitlesOfParts>
    <vt:vector size="35" baseType="lpstr">
      <vt:lpstr>Arial</vt:lpstr>
      <vt:lpstr>Calibri</vt:lpstr>
      <vt:lpstr>Calibri Light</vt:lpstr>
      <vt:lpstr>Office Theme</vt:lpstr>
      <vt:lpstr>1_Office Theme</vt:lpstr>
      <vt:lpstr>PowerPoint Presentation</vt:lpstr>
      <vt:lpstr>I show you a still more excellent way – Love </vt:lpstr>
      <vt:lpstr>I show you a still more excellent way – Love </vt:lpstr>
      <vt:lpstr>I show you a still more excellent way – Love </vt:lpstr>
      <vt:lpstr>Love – a more excellent way</vt:lpstr>
      <vt:lpstr>Love – a more excellent way</vt:lpstr>
      <vt:lpstr>Love – a more excellent way</vt:lpstr>
      <vt:lpstr>Love – a more excellent way</vt:lpstr>
      <vt:lpstr>Love – a more excellent way</vt:lpstr>
      <vt:lpstr>Love – a more excellent way</vt:lpstr>
      <vt:lpstr>Love – a more excellent way</vt:lpstr>
      <vt:lpstr>Love – a more excellent way</vt:lpstr>
      <vt:lpstr>Love – a more excellent way</vt:lpstr>
      <vt:lpstr>Love – a more excellent way</vt:lpstr>
      <vt:lpstr>Love – a more excellent way</vt:lpstr>
      <vt:lpstr>Love – a more excellent way</vt:lpstr>
      <vt:lpstr>Love – a more excellent way</vt:lpstr>
      <vt:lpstr>Love – a more excellent way</vt:lpstr>
      <vt:lpstr>Love – a more excellent way</vt:lpstr>
      <vt:lpstr>Love – a more excellent way</vt:lpstr>
      <vt:lpstr>Love – a more excellent way</vt:lpstr>
      <vt:lpstr>Love – a more excellent way</vt:lpstr>
      <vt:lpstr>Love – a more excellent way</vt:lpstr>
      <vt:lpstr>Love – a more excellent way</vt:lpstr>
      <vt:lpstr>Love – a more excellent way</vt:lpstr>
      <vt:lpstr>Love – a more excellent way</vt:lpstr>
      <vt:lpstr>Love – a more excellent way</vt:lpstr>
      <vt:lpstr>Love – a more excellent way</vt:lpstr>
      <vt:lpstr>What must I do to be saved?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Webb</dc:creator>
  <cp:lastModifiedBy>Webb</cp:lastModifiedBy>
  <cp:revision>16</cp:revision>
  <dcterms:created xsi:type="dcterms:W3CDTF">2018-08-04T15:03:43Z</dcterms:created>
  <dcterms:modified xsi:type="dcterms:W3CDTF">2018-08-05T12:57:26Z</dcterms:modified>
</cp:coreProperties>
</file>