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2" r:id="rId4"/>
    <p:sldId id="268" r:id="rId5"/>
    <p:sldId id="263" r:id="rId6"/>
    <p:sldId id="264" r:id="rId7"/>
    <p:sldId id="265" r:id="rId8"/>
    <p:sldId id="266" r:id="rId9"/>
    <p:sldId id="257" r:id="rId10"/>
    <p:sldId id="258" r:id="rId11"/>
    <p:sldId id="259" r:id="rId12"/>
    <p:sldId id="260" r:id="rId13"/>
    <p:sldId id="267" r:id="rId14"/>
    <p:sldId id="274" r:id="rId15"/>
    <p:sldId id="271" r:id="rId16"/>
    <p:sldId id="272" r:id="rId17"/>
    <p:sldId id="273" r:id="rId18"/>
    <p:sldId id="269" r:id="rId19"/>
    <p:sldId id="275" r:id="rId20"/>
    <p:sldId id="276" r:id="rId21"/>
    <p:sldId id="277" r:id="rId22"/>
    <p:sldId id="270" r:id="rId23"/>
    <p:sldId id="256" r:id="rId24"/>
    <p:sldId id="278" r:id="rId25"/>
    <p:sldId id="285"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sorterViewPr>
    <p:cViewPr>
      <p:scale>
        <a:sx n="100" d="100"/>
        <a:sy n="100" d="100"/>
      </p:scale>
      <p:origin x="0" y="-45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7C00-599E-445F-B697-D57A6A480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6CBAFE-101C-4EF3-97C4-E6F5CD807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1052A9-DE23-4D0C-9330-71EB8298741C}"/>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6B01864A-64BE-40B6-A341-4869F8D34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9AAF3-1E22-463F-995F-5417C7B8C3D3}"/>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27453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65A3-339D-46A2-BA84-D7715433F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9E4B70-FEA5-4569-AAD1-1236507CB4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B85EC-D5B2-41F1-B06F-8C752B816AAD}"/>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32869DF0-1B25-4175-8142-56E28C6CD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FF661-E5B6-4614-9B0F-87FA483086FF}"/>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72749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210A5-B0EE-40D8-8205-9D124282FE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49495-7A52-4F91-97E3-98CB9FFD0B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01436-8A1B-4E06-A36D-9FF39C76310C}"/>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EC4235C1-BDE9-4317-986A-9012FF60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F4D80-ACC0-4041-8378-D237F0ED1D12}"/>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129603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314026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130199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32862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1133145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52348-10E2-4460-A1CF-81F973D6A63D}"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170397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152348-10E2-4460-A1CF-81F973D6A63D}"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66473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52348-10E2-4460-A1CF-81F973D6A63D}"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38206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68613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81E6-3438-40E9-8218-C96986C68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2310-9183-4AC0-B6BE-649A9F560B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B7E4C-B002-45E9-9F9F-E63BF7271F73}"/>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41830410-7EB2-4850-89F9-32B603AAD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DD899-2FE2-4680-98FC-F900E614BA2F}"/>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6452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53084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3511876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337269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A8E2-F6F8-46AF-AE94-EAA0EFED4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FD424-B7D6-47B7-B57F-EADF4BD5D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E10C00-2F98-474A-BB64-AF89FC3ED337}"/>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7615CD17-50B6-4266-BE63-6E2F89116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EB663-314F-46B8-91D9-CD2738512D84}"/>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382764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8CA8-4208-4642-9DB1-67D473010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E11ED-CD56-4EC1-A69E-A20166858C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7E276-EBFA-487E-B6E2-28B903C96F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3685B-55E6-411C-8C84-C3B80BF0DC91}"/>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a:extLst>
              <a:ext uri="{FF2B5EF4-FFF2-40B4-BE49-F238E27FC236}">
                <a16:creationId xmlns:a16="http://schemas.microsoft.com/office/drawing/2014/main" id="{EFDE9986-7EBC-4844-9552-71E788CA8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686CB-C8C1-4B37-AABA-F53B094938B5}"/>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13229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6C7-34F0-4511-A862-F70CFC6F40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FBEF1-741E-46D1-AE64-70F61F125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85FF5B-240D-4D7A-BDF2-7B642EF374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1B444-8540-4F56-AA41-1A3D5C46A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008B89-0802-48D9-B63F-7161EC8B4F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CF1485-78EC-4815-9A33-73374F5512E5}"/>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8" name="Footer Placeholder 7">
            <a:extLst>
              <a:ext uri="{FF2B5EF4-FFF2-40B4-BE49-F238E27FC236}">
                <a16:creationId xmlns:a16="http://schemas.microsoft.com/office/drawing/2014/main" id="{AE9EA299-7308-451F-AB40-2D5BBA222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746D4D-D3B0-4DAC-844D-FE40AE1DE3A9}"/>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53993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D9A5-71F9-4BC0-B79A-09104CA34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999D2-13E9-45E9-B5B8-32516565ADBD}"/>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4" name="Footer Placeholder 3">
            <a:extLst>
              <a:ext uri="{FF2B5EF4-FFF2-40B4-BE49-F238E27FC236}">
                <a16:creationId xmlns:a16="http://schemas.microsoft.com/office/drawing/2014/main" id="{F6FF6DB5-264A-47C3-9837-3F98DD0A0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2D00DC-0574-4C56-96D7-83FEB9932DAA}"/>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15436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D84B0-0C54-4AF9-96F5-2774CD015682}"/>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3" name="Footer Placeholder 2">
            <a:extLst>
              <a:ext uri="{FF2B5EF4-FFF2-40B4-BE49-F238E27FC236}">
                <a16:creationId xmlns:a16="http://schemas.microsoft.com/office/drawing/2014/main" id="{AD4FC346-02FF-4730-8592-DC20C390F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2BB65-3668-41E0-BE12-060BE1AF7D42}"/>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39107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DDD72-40C3-4AB4-8E1C-04DC2F76A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A6C461-B9BB-4302-BF1A-496D6BD56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FD454B-4A5C-4B50-929D-C2BECF1FD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A36F1-BECB-4979-8633-123694874CED}"/>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a:extLst>
              <a:ext uri="{FF2B5EF4-FFF2-40B4-BE49-F238E27FC236}">
                <a16:creationId xmlns:a16="http://schemas.microsoft.com/office/drawing/2014/main" id="{5F5EA3BD-ADF1-4B60-87A6-F4226B20F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5A8FA-7FAC-4F0A-8F86-8659E01D141B}"/>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99627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1134-E4B3-4BDC-80B7-467274624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65174-35E1-4433-A987-EC40F6CB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61532-31DC-4572-919E-7629BC92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6309D9-A44C-42AC-AA71-CC8E139E8281}"/>
              </a:ext>
            </a:extLst>
          </p:cNvPr>
          <p:cNvSpPr>
            <a:spLocks noGrp="1"/>
          </p:cNvSpPr>
          <p:nvPr>
            <p:ph type="dt" sz="half" idx="10"/>
          </p:nvPr>
        </p:nvSpPr>
        <p:spPr/>
        <p:txBody>
          <a:bodyPr/>
          <a:lstStyle/>
          <a:p>
            <a:fld id="{58152348-10E2-4460-A1CF-81F973D6A63D}" type="datetimeFigureOut">
              <a:rPr lang="en-US" smtClean="0"/>
              <a:t>9/6/2018</a:t>
            </a:fld>
            <a:endParaRPr lang="en-US"/>
          </a:p>
        </p:txBody>
      </p:sp>
      <p:sp>
        <p:nvSpPr>
          <p:cNvPr id="6" name="Footer Placeholder 5">
            <a:extLst>
              <a:ext uri="{FF2B5EF4-FFF2-40B4-BE49-F238E27FC236}">
                <a16:creationId xmlns:a16="http://schemas.microsoft.com/office/drawing/2014/main" id="{92BD724D-434E-4574-9D77-3F440C4A8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7F355-EC24-4C6C-9F5E-452E26049EC2}"/>
              </a:ext>
            </a:extLst>
          </p:cNvPr>
          <p:cNvSpPr>
            <a:spLocks noGrp="1"/>
          </p:cNvSpPr>
          <p:nvPr>
            <p:ph type="sldNum" sz="quarter" idx="12"/>
          </p:nvPr>
        </p:nvSpPr>
        <p:spPr/>
        <p:txBody>
          <a:bodyPr/>
          <a:lstStyle/>
          <a:p>
            <a:fld id="{3BBDB5E8-B30B-44FB-B986-8C8B83FCC6D4}" type="slidenum">
              <a:rPr lang="en-US" smtClean="0"/>
              <a:t>‹#›</a:t>
            </a:fld>
            <a:endParaRPr lang="en-US"/>
          </a:p>
        </p:txBody>
      </p:sp>
    </p:spTree>
    <p:extLst>
      <p:ext uri="{BB962C8B-B14F-4D97-AF65-F5344CB8AC3E}">
        <p14:creationId xmlns:p14="http://schemas.microsoft.com/office/powerpoint/2010/main" val="222803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AE4B4-F033-4127-BD56-93387A2C1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8F89D-A0A2-43F7-9810-F7F9D2D49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C1981-4FA4-4025-A289-66D7A5956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52348-10E2-4460-A1CF-81F973D6A63D}" type="datetimeFigureOut">
              <a:rPr lang="en-US" smtClean="0"/>
              <a:t>9/6/2018</a:t>
            </a:fld>
            <a:endParaRPr lang="en-US"/>
          </a:p>
        </p:txBody>
      </p:sp>
      <p:sp>
        <p:nvSpPr>
          <p:cNvPr id="5" name="Footer Placeholder 4">
            <a:extLst>
              <a:ext uri="{FF2B5EF4-FFF2-40B4-BE49-F238E27FC236}">
                <a16:creationId xmlns:a16="http://schemas.microsoft.com/office/drawing/2014/main" id="{AA6D1869-B863-47FF-88B2-8D22B01A3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CBD5D-9772-4A91-94C0-722727200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DB5E8-B30B-44FB-B986-8C8B83FCC6D4}" type="slidenum">
              <a:rPr lang="en-US" smtClean="0"/>
              <a:t>‹#›</a:t>
            </a:fld>
            <a:endParaRPr lang="en-US"/>
          </a:p>
        </p:txBody>
      </p:sp>
    </p:spTree>
    <p:extLst>
      <p:ext uri="{BB962C8B-B14F-4D97-AF65-F5344CB8AC3E}">
        <p14:creationId xmlns:p14="http://schemas.microsoft.com/office/powerpoint/2010/main" val="291725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52348-10E2-4460-A1CF-81F973D6A63D}" type="datetimeFigureOut">
              <a:rPr lang="en-US" smtClean="0"/>
              <a:t>9/6/2018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DB5E8-B30B-44FB-B986-8C8B83FCC6D4}" type="slidenum">
              <a:rPr lang="en-US" smtClean="0"/>
              <a:t>‹#›</a:t>
            </a:fld>
            <a:endParaRPr lang="en-US"/>
          </a:p>
        </p:txBody>
      </p:sp>
    </p:spTree>
    <p:extLst>
      <p:ext uri="{BB962C8B-B14F-4D97-AF65-F5344CB8AC3E}">
        <p14:creationId xmlns:p14="http://schemas.microsoft.com/office/powerpoint/2010/main" val="3804690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4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 table, floor&#10;&#10;Description generated with high confidence">
            <a:extLst>
              <a:ext uri="{FF2B5EF4-FFF2-40B4-BE49-F238E27FC236}">
                <a16:creationId xmlns:a16="http://schemas.microsoft.com/office/drawing/2014/main" id="{502031B1-E355-4108-9C74-EA552966930D}"/>
              </a:ext>
            </a:extLst>
          </p:cNvPr>
          <p:cNvPicPr>
            <a:picLocks noChangeAspect="1"/>
          </p:cNvPicPr>
          <p:nvPr/>
        </p:nvPicPr>
        <p:blipFill rotWithShape="1">
          <a:blip r:embed="rId2"/>
          <a:srcRect t="13757" b="11740"/>
          <a:stretch/>
        </p:blipFill>
        <p:spPr>
          <a:xfrm>
            <a:off x="20" y="10"/>
            <a:ext cx="12191980" cy="6857990"/>
          </a:xfrm>
          <a:prstGeom prst="rect">
            <a:avLst/>
          </a:prstGeom>
        </p:spPr>
      </p:pic>
    </p:spTree>
    <p:extLst>
      <p:ext uri="{BB962C8B-B14F-4D97-AF65-F5344CB8AC3E}">
        <p14:creationId xmlns:p14="http://schemas.microsoft.com/office/powerpoint/2010/main" val="331606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3D032-4F45-4292-A7F8-35D10868C367}"/>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35964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morally</a:t>
            </a:r>
          </a:p>
          <a:p>
            <a:pPr marL="0" indent="0" algn="ctr">
              <a:buNone/>
            </a:pPr>
            <a:r>
              <a:rPr lang="en-US" sz="3200" dirty="0">
                <a:solidFill>
                  <a:srgbClr val="FF0000"/>
                </a:solidFill>
              </a:rPr>
              <a:t>John 12:31</a:t>
            </a:r>
          </a:p>
          <a:p>
            <a:pPr marL="0" indent="0" algn="ctr">
              <a:buNone/>
            </a:pPr>
            <a:r>
              <a:rPr lang="en-US" sz="3200" dirty="0"/>
              <a:t> 31 "Now judgment is upon this world; now the ruler of this world will be cast out. </a:t>
            </a:r>
          </a:p>
          <a:p>
            <a:pPr marL="0" indent="0" algn="ctr">
              <a:buNone/>
            </a:pPr>
            <a:endParaRPr lang="en-US" sz="3200" dirty="0"/>
          </a:p>
        </p:txBody>
      </p:sp>
    </p:spTree>
    <p:extLst>
      <p:ext uri="{BB962C8B-B14F-4D97-AF65-F5344CB8AC3E}">
        <p14:creationId xmlns:p14="http://schemas.microsoft.com/office/powerpoint/2010/main" val="333031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morally</a:t>
            </a:r>
          </a:p>
          <a:p>
            <a:pPr marL="0" indent="0" algn="ctr">
              <a:buNone/>
            </a:pPr>
            <a:r>
              <a:rPr lang="en-US" sz="3200" dirty="0">
                <a:solidFill>
                  <a:srgbClr val="FF0000"/>
                </a:solidFill>
              </a:rPr>
              <a:t>John 14:30</a:t>
            </a:r>
          </a:p>
          <a:p>
            <a:pPr marL="0" indent="0" algn="ctr">
              <a:buNone/>
            </a:pPr>
            <a:r>
              <a:rPr lang="en-US" sz="3200" dirty="0"/>
              <a:t>30 "I will not speak much more with you, for the ruler of the world is coming, and he has nothing in Me; </a:t>
            </a:r>
          </a:p>
          <a:p>
            <a:pPr marL="0" indent="0" algn="ctr">
              <a:buNone/>
            </a:pPr>
            <a:endParaRPr lang="en-US" sz="3200" dirty="0"/>
          </a:p>
        </p:txBody>
      </p:sp>
    </p:spTree>
    <p:extLst>
      <p:ext uri="{BB962C8B-B14F-4D97-AF65-F5344CB8AC3E}">
        <p14:creationId xmlns:p14="http://schemas.microsoft.com/office/powerpoint/2010/main" val="301952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morally</a:t>
            </a:r>
          </a:p>
          <a:p>
            <a:pPr marL="0" indent="0" algn="ctr">
              <a:buNone/>
            </a:pPr>
            <a:r>
              <a:rPr lang="en-US" sz="3200" dirty="0">
                <a:solidFill>
                  <a:srgbClr val="FF0000"/>
                </a:solidFill>
              </a:rPr>
              <a:t>Ephesians 2:1-2</a:t>
            </a:r>
          </a:p>
          <a:p>
            <a:pPr marL="0" indent="0" algn="ctr">
              <a:buNone/>
            </a:pPr>
            <a:r>
              <a:rPr lang="en-US" sz="3200" dirty="0"/>
              <a:t>1 And you were dead in your trespasses and sins, 2 in which you formerly walked according to the course of this world, according to the prince of the power of the air, of the spirit that is now working in the sons of disobedience. </a:t>
            </a:r>
          </a:p>
          <a:p>
            <a:pPr marL="0" indent="0" algn="ctr">
              <a:buNone/>
            </a:pPr>
            <a:endParaRPr lang="en-US" sz="3200" dirty="0"/>
          </a:p>
        </p:txBody>
      </p:sp>
    </p:spTree>
    <p:extLst>
      <p:ext uri="{BB962C8B-B14F-4D97-AF65-F5344CB8AC3E}">
        <p14:creationId xmlns:p14="http://schemas.microsoft.com/office/powerpoint/2010/main" val="13570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morally</a:t>
            </a:r>
          </a:p>
          <a:p>
            <a:pPr marL="0" indent="0" algn="ctr">
              <a:buNone/>
            </a:pPr>
            <a:r>
              <a:rPr lang="en-US" sz="3200" dirty="0">
                <a:solidFill>
                  <a:srgbClr val="FF0000"/>
                </a:solidFill>
              </a:rPr>
              <a:t>1 John 2:15-16</a:t>
            </a:r>
          </a:p>
          <a:p>
            <a:pPr marL="0" indent="0" algn="ctr">
              <a:buNone/>
            </a:pPr>
            <a:r>
              <a:rPr lang="en-US" sz="3200" dirty="0"/>
              <a:t>15 Do not love the world nor the things in the world. If anyone loves the world, the love of the Father is not in him. 16 For all that is in the world, the lust of the flesh and the lust of the eyes and the boastful pride of life, is not from the Father, but is from the world. </a:t>
            </a:r>
          </a:p>
          <a:p>
            <a:pPr marL="0" indent="0" algn="ctr">
              <a:buNone/>
            </a:pPr>
            <a:endParaRPr lang="en-US" sz="3200" dirty="0"/>
          </a:p>
        </p:txBody>
      </p:sp>
    </p:spTree>
    <p:extLst>
      <p:ext uri="{BB962C8B-B14F-4D97-AF65-F5344CB8AC3E}">
        <p14:creationId xmlns:p14="http://schemas.microsoft.com/office/powerpoint/2010/main" val="410516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morally</a:t>
            </a:r>
          </a:p>
          <a:p>
            <a:pPr marL="0" indent="0" algn="ctr">
              <a:buNone/>
            </a:pPr>
            <a:r>
              <a:rPr lang="en-US" sz="3200" dirty="0">
                <a:solidFill>
                  <a:srgbClr val="FF0000"/>
                </a:solidFill>
              </a:rPr>
              <a:t>1 Peter 1:14</a:t>
            </a:r>
          </a:p>
          <a:p>
            <a:pPr marL="0" indent="0" algn="ctr">
              <a:buNone/>
            </a:pPr>
            <a:r>
              <a:rPr lang="en-US" sz="3200" dirty="0"/>
              <a:t>14 As obedient children, do not be conformed to the former lusts which were yours in your ignorance, </a:t>
            </a:r>
          </a:p>
          <a:p>
            <a:pPr marL="0" indent="0" algn="ctr">
              <a:buNone/>
            </a:pPr>
            <a:endParaRPr lang="en-US" sz="3200" dirty="0"/>
          </a:p>
        </p:txBody>
      </p:sp>
    </p:spTree>
    <p:extLst>
      <p:ext uri="{BB962C8B-B14F-4D97-AF65-F5344CB8AC3E}">
        <p14:creationId xmlns:p14="http://schemas.microsoft.com/office/powerpoint/2010/main" val="162163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mentally</a:t>
            </a:r>
          </a:p>
          <a:p>
            <a:pPr marL="0" indent="0" algn="ctr">
              <a:buNone/>
            </a:pPr>
            <a:r>
              <a:rPr lang="en-US" sz="3200" dirty="0">
                <a:solidFill>
                  <a:srgbClr val="FF0000"/>
                </a:solidFill>
              </a:rPr>
              <a:t>Romans 12:2</a:t>
            </a:r>
          </a:p>
          <a:p>
            <a:pPr marL="0" indent="0" algn="ctr">
              <a:buNone/>
            </a:pPr>
            <a:r>
              <a:rPr lang="en-US" sz="3200" dirty="0"/>
              <a:t>2 And do not be conformed to this world, but be transformed by the renewing of your mind, so that you may prove what the will of God is, that which is good and acceptable and perfect. </a:t>
            </a:r>
          </a:p>
          <a:p>
            <a:pPr marL="0" indent="0" algn="ctr">
              <a:buNone/>
            </a:pPr>
            <a:endParaRPr lang="en-US" sz="3200" dirty="0"/>
          </a:p>
        </p:txBody>
      </p:sp>
    </p:spTree>
    <p:extLst>
      <p:ext uri="{BB962C8B-B14F-4D97-AF65-F5344CB8AC3E}">
        <p14:creationId xmlns:p14="http://schemas.microsoft.com/office/powerpoint/2010/main" val="10103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mentally</a:t>
            </a:r>
          </a:p>
          <a:p>
            <a:pPr marL="0" indent="0" algn="ctr">
              <a:buNone/>
            </a:pPr>
            <a:r>
              <a:rPr lang="en-US" sz="3200" dirty="0">
                <a:solidFill>
                  <a:srgbClr val="FF0000"/>
                </a:solidFill>
              </a:rPr>
              <a:t>Ephesians 4:22-23</a:t>
            </a:r>
          </a:p>
          <a:p>
            <a:pPr marL="0" indent="0" algn="ctr">
              <a:buNone/>
            </a:pPr>
            <a:r>
              <a:rPr lang="en-US" sz="3200" dirty="0"/>
              <a:t>22 that, in reference to your former manner of life, you lay aside the old self, which is being corrupted in accordance with the lusts of deceit, 23 and that you be renewed in the spirit of your mind, </a:t>
            </a:r>
          </a:p>
          <a:p>
            <a:pPr marL="0" indent="0" algn="ctr">
              <a:buNone/>
            </a:pPr>
            <a:endParaRPr lang="en-US" sz="3200" dirty="0"/>
          </a:p>
        </p:txBody>
      </p:sp>
    </p:spTree>
    <p:extLst>
      <p:ext uri="{BB962C8B-B14F-4D97-AF65-F5344CB8AC3E}">
        <p14:creationId xmlns:p14="http://schemas.microsoft.com/office/powerpoint/2010/main" val="39213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mentally</a:t>
            </a:r>
          </a:p>
          <a:p>
            <a:pPr marL="0" indent="0" algn="ctr">
              <a:buNone/>
            </a:pPr>
            <a:r>
              <a:rPr lang="en-US" sz="3200" dirty="0">
                <a:solidFill>
                  <a:srgbClr val="FF0000"/>
                </a:solidFill>
              </a:rPr>
              <a:t>2 Peter 1:2-3</a:t>
            </a:r>
          </a:p>
          <a:p>
            <a:pPr marL="0" indent="0" algn="ctr">
              <a:buNone/>
            </a:pPr>
            <a:r>
              <a:rPr lang="en-US" sz="3200" dirty="0"/>
              <a:t> 2 Grace and peace be multiplied to you in the knowledge of God and of Jesus our Lord; 3 seeing that His divine power has granted to us everything pertaining to life and godliness, through the true knowledge of Him who called us by His own glory and excellence.</a:t>
            </a:r>
          </a:p>
          <a:p>
            <a:pPr marL="0" indent="0" algn="ctr">
              <a:buNone/>
            </a:pPr>
            <a:endParaRPr lang="en-US" sz="3200" dirty="0"/>
          </a:p>
        </p:txBody>
      </p:sp>
    </p:spTree>
    <p:extLst>
      <p:ext uri="{BB962C8B-B14F-4D97-AF65-F5344CB8AC3E}">
        <p14:creationId xmlns:p14="http://schemas.microsoft.com/office/powerpoint/2010/main" val="293984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endParaRPr lang="en-US" sz="3200" dirty="0">
              <a:solidFill>
                <a:srgbClr val="FF0000"/>
              </a:solidFill>
            </a:endParaRPr>
          </a:p>
          <a:p>
            <a:pPr marL="0" indent="0" algn="ctr">
              <a:buNone/>
            </a:pPr>
            <a:r>
              <a:rPr lang="en-US" sz="3200" dirty="0">
                <a:solidFill>
                  <a:srgbClr val="FF0000"/>
                </a:solidFill>
              </a:rPr>
              <a:t>Romans 11:33-12:2</a:t>
            </a:r>
          </a:p>
          <a:p>
            <a:pPr marL="0" indent="0" algn="ctr">
              <a:buNone/>
            </a:pPr>
            <a:r>
              <a:rPr lang="en-US" sz="3200" dirty="0"/>
              <a:t>33 Oh, the depth of the riches both of the wisdom and knowledge of God! How unsearchable are His judgments and unfathomable His ways! 34 For WHO HAS KNOWN THE MIND OF THE LORD, OR WHO BECAME HIS COUNSELOR? 35 Or WHO HAS FIRST GIVEN TO HIM THAT IT MIGHT BE PAID BACK TO HIM AGAIN? 36 For from Him and through Him and to Him are all things. To Him be the glory forever. Amen.</a:t>
            </a:r>
          </a:p>
          <a:p>
            <a:pPr marL="0" indent="0" algn="ctr">
              <a:buNone/>
            </a:pPr>
            <a:endParaRPr lang="en-US" sz="3200" dirty="0"/>
          </a:p>
        </p:txBody>
      </p:sp>
    </p:spTree>
    <p:extLst>
      <p:ext uri="{BB962C8B-B14F-4D97-AF65-F5344CB8AC3E}">
        <p14:creationId xmlns:p14="http://schemas.microsoft.com/office/powerpoint/2010/main" val="116098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mentally</a:t>
            </a:r>
          </a:p>
          <a:p>
            <a:pPr marL="0" indent="0" algn="ctr">
              <a:buNone/>
            </a:pPr>
            <a:r>
              <a:rPr lang="en-US" sz="3200" dirty="0">
                <a:solidFill>
                  <a:srgbClr val="FF0000"/>
                </a:solidFill>
              </a:rPr>
              <a:t>Ephesians 6:12</a:t>
            </a:r>
          </a:p>
          <a:p>
            <a:pPr marL="0" indent="0" algn="ctr">
              <a:buNone/>
            </a:pPr>
            <a:r>
              <a:rPr lang="en-US" sz="3200" dirty="0"/>
              <a:t> 12 For our struggle is not against flesh and blood, but against the rulers, against the powers, against the world forces of this darkness, against the spiritual forces of wickedness in the heavenly places.  </a:t>
            </a:r>
          </a:p>
          <a:p>
            <a:pPr marL="0" indent="0" algn="ctr">
              <a:buNone/>
            </a:pPr>
            <a:endParaRPr lang="en-US" sz="3200" dirty="0"/>
          </a:p>
        </p:txBody>
      </p:sp>
    </p:spTree>
    <p:extLst>
      <p:ext uri="{BB962C8B-B14F-4D97-AF65-F5344CB8AC3E}">
        <p14:creationId xmlns:p14="http://schemas.microsoft.com/office/powerpoint/2010/main" val="341064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motivationally</a:t>
            </a:r>
          </a:p>
          <a:p>
            <a:pPr marL="0" indent="0" algn="ctr">
              <a:buNone/>
            </a:pPr>
            <a:r>
              <a:rPr lang="en-US" sz="3200" dirty="0">
                <a:solidFill>
                  <a:srgbClr val="FF0000"/>
                </a:solidFill>
              </a:rPr>
              <a:t>Romans 12:2</a:t>
            </a:r>
          </a:p>
          <a:p>
            <a:pPr marL="0" indent="0" algn="ctr">
              <a:buNone/>
            </a:pPr>
            <a:r>
              <a:rPr lang="en-US" sz="3200" dirty="0"/>
              <a:t>2 And do not be conformed to this world, but be transformed by the renewing of your mind, so that you may prove what the will of God is, that which is good and acceptable and perfect. </a:t>
            </a:r>
          </a:p>
          <a:p>
            <a:pPr marL="0" indent="0" algn="ctr">
              <a:buNone/>
            </a:pPr>
            <a:endParaRPr lang="en-US" sz="3200" dirty="0"/>
          </a:p>
        </p:txBody>
      </p:sp>
    </p:spTree>
    <p:extLst>
      <p:ext uri="{BB962C8B-B14F-4D97-AF65-F5344CB8AC3E}">
        <p14:creationId xmlns:p14="http://schemas.microsoft.com/office/powerpoint/2010/main" val="408338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833A-A3C0-47A7-95D1-82358B04FB6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50A3F45-36B7-4D76-A192-7C26823F0D5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384965D-AB53-4238-8D0A-1592A77738E6}"/>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1813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We must be transformed motivationally</a:t>
            </a:r>
          </a:p>
          <a:p>
            <a:pPr marL="0" indent="0" algn="ctr">
              <a:buNone/>
            </a:pPr>
            <a:r>
              <a:rPr lang="en-US" sz="3200" dirty="0">
                <a:solidFill>
                  <a:srgbClr val="FF0000"/>
                </a:solidFill>
              </a:rPr>
              <a:t>2 Corinthians 13:5</a:t>
            </a:r>
          </a:p>
          <a:p>
            <a:pPr marL="0" indent="0" algn="ctr">
              <a:buNone/>
            </a:pPr>
            <a:r>
              <a:rPr lang="en-US" sz="3200" dirty="0"/>
              <a:t>5 Test yourselves to see if you are in the faith; examine yourselves! Or do you not recognize this about yourselves, that Jesus Christ is in you — unless indeed you fail the test? </a:t>
            </a:r>
          </a:p>
          <a:p>
            <a:pPr marL="0" indent="0" algn="ctr">
              <a:buNone/>
            </a:pPr>
            <a:endParaRPr lang="en-US" sz="3200" dirty="0"/>
          </a:p>
        </p:txBody>
      </p:sp>
    </p:spTree>
    <p:extLst>
      <p:ext uri="{BB962C8B-B14F-4D97-AF65-F5344CB8AC3E}">
        <p14:creationId xmlns:p14="http://schemas.microsoft.com/office/powerpoint/2010/main" val="8625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591" y="274638"/>
            <a:ext cx="8475785" cy="868362"/>
          </a:xfrm>
        </p:spPr>
        <p:txBody>
          <a:bodyPr>
            <a:normAutofit/>
          </a:bodyPr>
          <a:lstStyle/>
          <a:p>
            <a:pPr algn="ctr"/>
            <a:r>
              <a:rPr lang="en-US" sz="3600" dirty="0"/>
              <a:t>What must I do to be saved?</a:t>
            </a:r>
          </a:p>
        </p:txBody>
      </p:sp>
      <p:sp>
        <p:nvSpPr>
          <p:cNvPr id="3" name="Content Placeholder 2"/>
          <p:cNvSpPr>
            <a:spLocks noGrp="1"/>
          </p:cNvSpPr>
          <p:nvPr>
            <p:ph idx="1"/>
          </p:nvPr>
        </p:nvSpPr>
        <p:spPr>
          <a:xfrm>
            <a:off x="1345223" y="1066800"/>
            <a:ext cx="9434146" cy="5943600"/>
          </a:xfrm>
        </p:spPr>
        <p:txBody>
          <a:bodyPr>
            <a:normAutofit/>
          </a:bodyPr>
          <a:lstStyle/>
          <a:p>
            <a:pPr marL="0" indent="0">
              <a:buNone/>
            </a:pPr>
            <a:r>
              <a:rPr lang="en-US" sz="3200" dirty="0"/>
              <a:t>Hear the gospel </a:t>
            </a:r>
          </a:p>
          <a:p>
            <a:pPr marL="0" indent="0">
              <a:buNone/>
            </a:pPr>
            <a:r>
              <a:rPr lang="en-US" sz="3200" dirty="0"/>
              <a:t>						</a:t>
            </a:r>
            <a:r>
              <a:rPr lang="en-US" sz="3200" dirty="0">
                <a:solidFill>
                  <a:srgbClr val="FF0000"/>
                </a:solidFill>
              </a:rPr>
              <a:t>Romans 10:17</a:t>
            </a:r>
          </a:p>
          <a:p>
            <a:pPr marL="0" indent="0">
              <a:buNone/>
            </a:pPr>
            <a:r>
              <a:rPr lang="en-US" sz="3200" dirty="0"/>
              <a:t>Believe in the Lord</a:t>
            </a:r>
          </a:p>
          <a:p>
            <a:pPr marL="0" indent="0">
              <a:buNone/>
            </a:pPr>
            <a:r>
              <a:rPr lang="en-US" sz="3200" dirty="0"/>
              <a:t>						</a:t>
            </a:r>
            <a:r>
              <a:rPr lang="en-US" sz="3200" dirty="0">
                <a:solidFill>
                  <a:srgbClr val="FF0000"/>
                </a:solidFill>
              </a:rPr>
              <a:t>John 8:24 </a:t>
            </a:r>
          </a:p>
          <a:p>
            <a:pPr marL="0" indent="0">
              <a:buNone/>
            </a:pPr>
            <a:r>
              <a:rPr lang="en-US" sz="3200" dirty="0"/>
              <a:t>Repent of your sins</a:t>
            </a:r>
          </a:p>
          <a:p>
            <a:pPr marL="0" indent="0">
              <a:buNone/>
            </a:pPr>
            <a:r>
              <a:rPr lang="en-US" sz="3200" dirty="0"/>
              <a:t>						</a:t>
            </a:r>
            <a:r>
              <a:rPr lang="en-US" sz="3200" dirty="0">
                <a:solidFill>
                  <a:srgbClr val="FF0000"/>
                </a:solidFill>
              </a:rPr>
              <a:t>Acts 3:19</a:t>
            </a:r>
          </a:p>
          <a:p>
            <a:pPr marL="0" indent="0">
              <a:buNone/>
            </a:pPr>
            <a:r>
              <a:rPr lang="en-US" sz="3200" dirty="0"/>
              <a:t>Confess your belief</a:t>
            </a:r>
          </a:p>
          <a:p>
            <a:pPr marL="0" indent="0">
              <a:buNone/>
            </a:pPr>
            <a:r>
              <a:rPr lang="en-US" sz="3200" dirty="0"/>
              <a:t>						</a:t>
            </a:r>
            <a:r>
              <a:rPr lang="en-US" sz="3200" dirty="0">
                <a:solidFill>
                  <a:srgbClr val="FF0000"/>
                </a:solidFill>
              </a:rPr>
              <a:t>Acts 8:37</a:t>
            </a:r>
          </a:p>
          <a:p>
            <a:pPr marL="0" indent="0">
              <a:buNone/>
            </a:pPr>
            <a:r>
              <a:rPr lang="en-US" sz="3200" dirty="0"/>
              <a:t>Be baptized for remission of sin</a:t>
            </a:r>
          </a:p>
          <a:p>
            <a:pPr marL="0" indent="0">
              <a:buNone/>
            </a:pPr>
            <a:r>
              <a:rPr lang="en-US" sz="3200" dirty="0"/>
              <a:t>						</a:t>
            </a:r>
            <a:r>
              <a:rPr lang="en-US" sz="3200" dirty="0">
                <a:solidFill>
                  <a:srgbClr val="FF0000"/>
                </a:solidFill>
              </a:rPr>
              <a:t>Mark 16:16</a:t>
            </a:r>
          </a:p>
        </p:txBody>
      </p:sp>
    </p:spTree>
    <p:extLst>
      <p:ext uri="{BB962C8B-B14F-4D97-AF65-F5344CB8AC3E}">
        <p14:creationId xmlns:p14="http://schemas.microsoft.com/office/powerpoint/2010/main" val="400909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D0D8F-4A3C-4B74-A343-21B5E42837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255069-FE5D-4B8D-80FF-0C8ABFFFF7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3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endParaRPr lang="en-US" sz="3200" dirty="0">
              <a:solidFill>
                <a:srgbClr val="FF0000"/>
              </a:solidFill>
            </a:endParaRPr>
          </a:p>
          <a:p>
            <a:pPr marL="0" indent="0" algn="ctr">
              <a:buNone/>
            </a:pPr>
            <a:r>
              <a:rPr lang="en-US" sz="3200" dirty="0">
                <a:solidFill>
                  <a:srgbClr val="FF0000"/>
                </a:solidFill>
              </a:rPr>
              <a:t>Romans 11:33-12:2</a:t>
            </a:r>
          </a:p>
          <a:p>
            <a:pPr marL="0" indent="0" algn="ctr">
              <a:buNone/>
            </a:pPr>
            <a:r>
              <a:rPr lang="en-US" sz="3200" dirty="0"/>
              <a:t>1 Therefore I urge you, brethren, by the mercies of God, to present your bodies a living and holy sacrifice, acceptable to God, which is your spiritual service of worship. 2 And do not be conformed to this world, but be transformed by the renewing of your mind, so that you may prove what the will of God is, that which is good and acceptable and perfect.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18575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Conformed – </a:t>
            </a:r>
          </a:p>
          <a:p>
            <a:pPr marL="0" indent="0" algn="ctr">
              <a:buNone/>
            </a:pPr>
            <a:r>
              <a:rPr lang="en-US" sz="3200" dirty="0" err="1"/>
              <a:t>suschematizio</a:t>
            </a:r>
            <a:r>
              <a:rPr lang="en-US" sz="3200" dirty="0"/>
              <a:t> – </a:t>
            </a:r>
            <a:r>
              <a:rPr lang="en-US" sz="3200" dirty="0" err="1"/>
              <a:t>soos</a:t>
            </a:r>
            <a:r>
              <a:rPr lang="en-US" sz="3200" dirty="0"/>
              <a:t>-</a:t>
            </a:r>
            <a:r>
              <a:rPr lang="en-US" sz="3200" dirty="0" err="1"/>
              <a:t>khay</a:t>
            </a:r>
            <a:r>
              <a:rPr lang="en-US" sz="3200" dirty="0"/>
              <a:t>-mat-id-zo</a:t>
            </a:r>
          </a:p>
          <a:p>
            <a:pPr marL="0" indent="0" algn="ctr">
              <a:buNone/>
            </a:pPr>
            <a:r>
              <a:rPr lang="en-US" sz="3200" dirty="0"/>
              <a:t>To fashion alike, conform to the same pattern – Strong</a:t>
            </a:r>
          </a:p>
          <a:p>
            <a:pPr marL="0" indent="0" algn="ctr">
              <a:buNone/>
            </a:pPr>
            <a:r>
              <a:rPr lang="en-US" sz="3200" dirty="0"/>
              <a:t>To fashion or shape one thing like another – Vine</a:t>
            </a:r>
          </a:p>
          <a:p>
            <a:pPr marL="0" indent="0" algn="ctr">
              <a:buNone/>
            </a:pPr>
            <a:endParaRPr lang="en-US" sz="3200" dirty="0"/>
          </a:p>
        </p:txBody>
      </p:sp>
    </p:spTree>
    <p:extLst>
      <p:ext uri="{BB962C8B-B14F-4D97-AF65-F5344CB8AC3E}">
        <p14:creationId xmlns:p14="http://schemas.microsoft.com/office/powerpoint/2010/main" val="28462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World – </a:t>
            </a:r>
          </a:p>
          <a:p>
            <a:pPr marL="0" indent="0" algn="ctr">
              <a:buNone/>
            </a:pPr>
            <a:r>
              <a:rPr lang="en-US" sz="3200" dirty="0" err="1"/>
              <a:t>aion</a:t>
            </a:r>
            <a:r>
              <a:rPr lang="en-US" sz="3200" dirty="0"/>
              <a:t> – </a:t>
            </a:r>
            <a:r>
              <a:rPr lang="en-US" sz="3200" dirty="0" err="1"/>
              <a:t>ahee-ohn</a:t>
            </a:r>
            <a:r>
              <a:rPr lang="en-US" sz="3200" dirty="0"/>
              <a:t>  (not </a:t>
            </a:r>
            <a:r>
              <a:rPr lang="en-US" sz="3200" dirty="0" err="1"/>
              <a:t>kosmos</a:t>
            </a:r>
            <a:r>
              <a:rPr lang="en-US" sz="3200" dirty="0"/>
              <a:t>).  </a:t>
            </a:r>
          </a:p>
          <a:p>
            <a:pPr marL="0" indent="0" algn="ctr">
              <a:buNone/>
            </a:pPr>
            <a:r>
              <a:rPr lang="en-US" sz="3200" dirty="0"/>
              <a:t>An age – Strong</a:t>
            </a:r>
          </a:p>
          <a:p>
            <a:pPr marL="0" indent="0" algn="ctr">
              <a:buNone/>
            </a:pPr>
            <a:r>
              <a:rPr lang="en-US" sz="3200" dirty="0"/>
              <a:t>An age, a period of time, marked in the NT usage by spiritual and moral  characteristics. - Vine</a:t>
            </a:r>
          </a:p>
          <a:p>
            <a:pPr marL="0" indent="0" algn="ctr">
              <a:buNone/>
            </a:pPr>
            <a:r>
              <a:rPr lang="en-US" sz="3200" dirty="0">
                <a:solidFill>
                  <a:srgbClr val="FF0000"/>
                </a:solidFill>
              </a:rPr>
              <a:t>1 John 2:17</a:t>
            </a:r>
          </a:p>
          <a:p>
            <a:pPr marL="0" indent="0" algn="ctr">
              <a:buNone/>
            </a:pPr>
            <a:r>
              <a:rPr lang="en-US" sz="3200" dirty="0"/>
              <a:t>17 The world is passing away, and also its lusts; but the one who does the will of God lives forever. </a:t>
            </a:r>
          </a:p>
          <a:p>
            <a:pPr marL="0" indent="0" algn="ctr">
              <a:buNone/>
            </a:pPr>
            <a:endParaRPr lang="en-US" dirty="0"/>
          </a:p>
          <a:p>
            <a:pPr marL="0" indent="0" algn="ctr">
              <a:buNone/>
            </a:pPr>
            <a:endParaRPr lang="en-US" dirty="0"/>
          </a:p>
          <a:p>
            <a:pPr marL="0" indent="0" algn="ctr">
              <a:buNone/>
            </a:pPr>
            <a:endParaRPr lang="en-US" sz="3200" dirty="0"/>
          </a:p>
        </p:txBody>
      </p:sp>
    </p:spTree>
    <p:extLst>
      <p:ext uri="{BB962C8B-B14F-4D97-AF65-F5344CB8AC3E}">
        <p14:creationId xmlns:p14="http://schemas.microsoft.com/office/powerpoint/2010/main" val="151311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r>
              <a:rPr lang="en-US" sz="3200" dirty="0"/>
              <a:t>Transformed – </a:t>
            </a:r>
          </a:p>
          <a:p>
            <a:pPr marL="0" indent="0" algn="ctr">
              <a:buNone/>
            </a:pPr>
            <a:r>
              <a:rPr lang="en-US" sz="3200" dirty="0" err="1"/>
              <a:t>metamorphoo</a:t>
            </a:r>
            <a:r>
              <a:rPr lang="en-US" sz="3200" dirty="0"/>
              <a:t> – met-am-or-</a:t>
            </a:r>
            <a:r>
              <a:rPr lang="en-US" sz="3200" dirty="0" err="1"/>
              <a:t>fo</a:t>
            </a:r>
            <a:r>
              <a:rPr lang="en-US" sz="3200" dirty="0"/>
              <a:t>-o</a:t>
            </a:r>
          </a:p>
          <a:p>
            <a:pPr marL="0" indent="0" algn="ctr">
              <a:buNone/>
            </a:pPr>
            <a:r>
              <a:rPr lang="en-US" sz="3200" dirty="0"/>
              <a:t>To transform, change, transfigure – Strong</a:t>
            </a:r>
          </a:p>
          <a:p>
            <a:pPr marL="0" indent="0" algn="ctr">
              <a:buNone/>
            </a:pPr>
            <a:r>
              <a:rPr lang="en-US" sz="3200" dirty="0"/>
              <a:t>To change into another form – Vine</a:t>
            </a:r>
          </a:p>
          <a:p>
            <a:pPr marL="0" indent="0" algn="ctr">
              <a:buNone/>
            </a:pPr>
            <a:endParaRPr lang="en-US" sz="3200" dirty="0"/>
          </a:p>
        </p:txBody>
      </p:sp>
    </p:spTree>
    <p:extLst>
      <p:ext uri="{BB962C8B-B14F-4D97-AF65-F5344CB8AC3E}">
        <p14:creationId xmlns:p14="http://schemas.microsoft.com/office/powerpoint/2010/main" val="369498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17EA-CE32-4769-836E-400E36E5562F}"/>
              </a:ext>
            </a:extLst>
          </p:cNvPr>
          <p:cNvSpPr>
            <a:spLocks noGrp="1"/>
          </p:cNvSpPr>
          <p:nvPr>
            <p:ph type="title"/>
          </p:nvPr>
        </p:nvSpPr>
        <p:spPr>
          <a:xfrm>
            <a:off x="838200" y="365126"/>
            <a:ext cx="10515600" cy="909760"/>
          </a:xfrm>
        </p:spPr>
        <p:txBody>
          <a:bodyPr>
            <a:normAutofit/>
          </a:bodyPr>
          <a:lstStyle/>
          <a:p>
            <a:pPr algn="ctr"/>
            <a:r>
              <a:rPr lang="en-US" sz="3600" dirty="0"/>
              <a:t>Do not be conformed to this world</a:t>
            </a:r>
          </a:p>
        </p:txBody>
      </p:sp>
      <p:sp>
        <p:nvSpPr>
          <p:cNvPr id="3" name="Content Placeholder 2">
            <a:extLst>
              <a:ext uri="{FF2B5EF4-FFF2-40B4-BE49-F238E27FC236}">
                <a16:creationId xmlns:a16="http://schemas.microsoft.com/office/drawing/2014/main" id="{16D19B44-F3BC-45D5-9077-6A96C0A5DE73}"/>
              </a:ext>
            </a:extLst>
          </p:cNvPr>
          <p:cNvSpPr>
            <a:spLocks noGrp="1"/>
          </p:cNvSpPr>
          <p:nvPr>
            <p:ph idx="1"/>
          </p:nvPr>
        </p:nvSpPr>
        <p:spPr>
          <a:xfrm>
            <a:off x="838200" y="1608992"/>
            <a:ext cx="10515600" cy="5249008"/>
          </a:xfrm>
        </p:spPr>
        <p:txBody>
          <a:bodyPr>
            <a:normAutofit/>
          </a:bodyPr>
          <a:lstStyle/>
          <a:p>
            <a:pPr marL="0" indent="0" algn="ctr">
              <a:buNone/>
            </a:pPr>
            <a:endParaRPr lang="en-US" dirty="0"/>
          </a:p>
          <a:p>
            <a:pPr marL="0" indent="0" algn="ctr">
              <a:buNone/>
            </a:pPr>
            <a:r>
              <a:rPr lang="en-US" sz="3200" dirty="0"/>
              <a:t>J.B. Phillips translation - </a:t>
            </a:r>
          </a:p>
          <a:p>
            <a:pPr marL="0" indent="0" algn="ctr">
              <a:buNone/>
            </a:pPr>
            <a:r>
              <a:rPr lang="en-US" sz="3200" dirty="0"/>
              <a:t>“Don’t let the world around you squeeze you into its own mold”</a:t>
            </a:r>
          </a:p>
          <a:p>
            <a:pPr marL="0" indent="0" algn="ctr">
              <a:buNone/>
            </a:pPr>
            <a:endParaRPr lang="en-US" sz="3200" dirty="0"/>
          </a:p>
        </p:txBody>
      </p:sp>
    </p:spTree>
    <p:extLst>
      <p:ext uri="{BB962C8B-B14F-4D97-AF65-F5344CB8AC3E}">
        <p14:creationId xmlns:p14="http://schemas.microsoft.com/office/powerpoint/2010/main" val="29851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055FF-7EB5-4300-B0BC-57ADFE7F481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358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F07F8-CAF7-4773-852E-A426D7DA482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9620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1742</TotalTime>
  <Words>947</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1_Office Theme</vt:lpstr>
      <vt:lpstr>PowerPoint Presentation</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PowerPoint Presentation</vt:lpstr>
      <vt:lpstr>PowerPoint Presentation</vt:lpstr>
      <vt:lpstr>PowerPoint Presentation</vt:lpstr>
      <vt:lpstr>PowerPoint Presentation</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Do not be conformed to this world</vt:lpstr>
      <vt:lpstr>PowerPoint Presentation</vt:lpstr>
      <vt:lpstr>Do not be conformed to this world</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dc:creator>
  <cp:lastModifiedBy>Webb</cp:lastModifiedBy>
  <cp:revision>14</cp:revision>
  <dcterms:created xsi:type="dcterms:W3CDTF">2018-09-07T21:13:32Z</dcterms:created>
  <dcterms:modified xsi:type="dcterms:W3CDTF">2018-09-09T02:16:05Z</dcterms:modified>
</cp:coreProperties>
</file>