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5" r:id="rId6"/>
    <p:sldId id="259" r:id="rId7"/>
    <p:sldId id="260" r:id="rId8"/>
    <p:sldId id="269" r:id="rId9"/>
    <p:sldId id="267" r:id="rId10"/>
    <p:sldId id="270" r:id="rId11"/>
    <p:sldId id="268" r:id="rId12"/>
    <p:sldId id="266" r:id="rId13"/>
    <p:sldId id="271" r:id="rId14"/>
    <p:sldId id="272" r:id="rId15"/>
    <p:sldId id="261" r:id="rId16"/>
    <p:sldId id="277" r:id="rId17"/>
    <p:sldId id="278" r:id="rId18"/>
    <p:sldId id="279" r:id="rId19"/>
    <p:sldId id="273" r:id="rId20"/>
    <p:sldId id="280" r:id="rId21"/>
    <p:sldId id="287" r:id="rId22"/>
    <p:sldId id="274" r:id="rId23"/>
    <p:sldId id="275" r:id="rId24"/>
    <p:sldId id="288"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3221F-62A5-4688-A398-59AE18CA06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27D7B3-BBCD-462B-9D09-4CED0E7CCA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F63B77-EC32-46CF-A889-4FF57B826F7F}"/>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a:extLst>
              <a:ext uri="{FF2B5EF4-FFF2-40B4-BE49-F238E27FC236}">
                <a16:creationId xmlns:a16="http://schemas.microsoft.com/office/drawing/2014/main" id="{62708BBA-944B-4FBF-B7F6-DB40A4DBC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AC66A-4711-4E7F-9281-ADC48E1B3FC2}"/>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300168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3A09-CE40-41BD-82DF-701D52FD41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BA285E-25B7-4256-936F-AFE2A6707B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226AC-6F33-4A00-AA23-4144F99C006C}"/>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a:extLst>
              <a:ext uri="{FF2B5EF4-FFF2-40B4-BE49-F238E27FC236}">
                <a16:creationId xmlns:a16="http://schemas.microsoft.com/office/drawing/2014/main" id="{C6F81120-ED44-4E82-B778-6632EE0432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3B9872-0E1F-4466-B930-9EDC9E79D5F2}"/>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6646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B7915E-3100-4D23-9840-D0DDA72FCA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6EFCDA-B7ED-49B4-8B08-C517E3691C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6F9C1-4371-458D-938E-C4C02C0EE607}"/>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a:extLst>
              <a:ext uri="{FF2B5EF4-FFF2-40B4-BE49-F238E27FC236}">
                <a16:creationId xmlns:a16="http://schemas.microsoft.com/office/drawing/2014/main" id="{B639355A-B50C-412B-998D-5D0EBDBA2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7A001-01C8-40AA-86AB-B943456200FA}"/>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4132880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886686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891955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2656455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6C2245-553C-40FD-BEB2-72389A03A8E4}"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3736073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6C2245-553C-40FD-BEB2-72389A03A8E4}" type="datetimeFigureOut">
              <a:rPr lang="en-US" smtClean="0"/>
              <a:t>8/24/2018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55567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6C2245-553C-40FD-BEB2-72389A03A8E4}" type="datetimeFigureOut">
              <a:rPr lang="en-US" smtClean="0"/>
              <a:t>8/24/2018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3239901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C2245-553C-40FD-BEB2-72389A03A8E4}" type="datetimeFigureOut">
              <a:rPr lang="en-US" smtClean="0"/>
              <a:t>8/24/2018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931377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6C2245-553C-40FD-BEB2-72389A03A8E4}"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92448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18F3-2F8C-4EFF-86BF-1723ABE6A3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D11F71-66C2-4314-AD6C-57EA0D4DB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F85F7C-0E38-4239-B8C3-6239A85A90A0}"/>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a:extLst>
              <a:ext uri="{FF2B5EF4-FFF2-40B4-BE49-F238E27FC236}">
                <a16:creationId xmlns:a16="http://schemas.microsoft.com/office/drawing/2014/main" id="{C2B23F9A-E3A2-42CF-835F-0254DC6BA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94C2E-E134-49E6-ACBD-AF3B045A838F}"/>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893788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6C2245-553C-40FD-BEB2-72389A03A8E4}"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526687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115563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2277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C011A-530C-47F7-8826-67A330DD72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6416EC-7A4F-43A7-A583-CA2BE376DB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D8CBB12-43A8-46DF-83FC-8C6DCF61EE4B}"/>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5" name="Footer Placeholder 4">
            <a:extLst>
              <a:ext uri="{FF2B5EF4-FFF2-40B4-BE49-F238E27FC236}">
                <a16:creationId xmlns:a16="http://schemas.microsoft.com/office/drawing/2014/main" id="{64A3C1F6-9E9C-4C17-9D90-EE7513B86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0B047-B976-436B-AE05-5B9EBBC3119C}"/>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338864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D1DAF-6579-46A1-AD33-7ACE3269C4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D53B3A-C39C-404F-B989-40AB445F15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57B809-194E-4C47-9932-1CED827F46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30C09A-E050-4C4D-AD6C-D7906E9F4873}"/>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6" name="Footer Placeholder 5">
            <a:extLst>
              <a:ext uri="{FF2B5EF4-FFF2-40B4-BE49-F238E27FC236}">
                <a16:creationId xmlns:a16="http://schemas.microsoft.com/office/drawing/2014/main" id="{B8BA501E-50B3-4F38-A079-21779669B5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C1555C-7425-48A1-94A5-BA80AAF2B44E}"/>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51741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BA1C0-A250-4C20-A91D-99B77D1E67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CC751C-FCDE-46BC-9772-1343DBD46D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CE61D1-A950-41A0-A652-2CD88A954D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53F9CD-4762-4BDD-A88E-E2240029D1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1D4874-7575-494E-89FB-42531D3EF9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4A65AC-F992-4AB9-9C37-964FE35661C6}"/>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8" name="Footer Placeholder 7">
            <a:extLst>
              <a:ext uri="{FF2B5EF4-FFF2-40B4-BE49-F238E27FC236}">
                <a16:creationId xmlns:a16="http://schemas.microsoft.com/office/drawing/2014/main" id="{C7816768-AB2C-492B-9BE7-669799D6B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E63B3E-1B78-4397-908D-E4B5C64F3D3F}"/>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2194684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8D57E-0232-46C3-B743-A9246EBE8C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AA8BF-53D8-4075-8320-9BE0503EB361}"/>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4" name="Footer Placeholder 3">
            <a:extLst>
              <a:ext uri="{FF2B5EF4-FFF2-40B4-BE49-F238E27FC236}">
                <a16:creationId xmlns:a16="http://schemas.microsoft.com/office/drawing/2014/main" id="{3ACAE450-7D2C-47A5-B887-7EE469B43D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E2B8866-AB15-4F5C-80A1-8A7BBAAA96AA}"/>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09024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FA842E-C71D-4EFF-B919-900D3A59FFCE}"/>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3" name="Footer Placeholder 2">
            <a:extLst>
              <a:ext uri="{FF2B5EF4-FFF2-40B4-BE49-F238E27FC236}">
                <a16:creationId xmlns:a16="http://schemas.microsoft.com/office/drawing/2014/main" id="{9B9C2BB7-C513-4B88-BB6D-561F40AED5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E91FDD-8129-4843-89B3-3D2DE52DA38A}"/>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0481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5737-6395-4092-A05F-AE4CE0C288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71B61B-F92C-4118-9993-A077A107F3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69BB96-7841-4FF6-BF4B-E491FE023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B191DC-E41C-40F7-98A4-7914FC50DBAD}"/>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6" name="Footer Placeholder 5">
            <a:extLst>
              <a:ext uri="{FF2B5EF4-FFF2-40B4-BE49-F238E27FC236}">
                <a16:creationId xmlns:a16="http://schemas.microsoft.com/office/drawing/2014/main" id="{76264D7B-1FFC-4EF1-A389-209EC8C13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B38F5F-DB86-46F1-94B3-C8B3D7393A4E}"/>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116736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D4812-920C-4148-A7FE-16857691FE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1D9526-31B5-4B09-AC7D-1C3230337D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FCA173-1F27-4E61-99BA-3D79EEF637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FEDDA6-7DAD-46F4-9853-D5592D0D0C4A}"/>
              </a:ext>
            </a:extLst>
          </p:cNvPr>
          <p:cNvSpPr>
            <a:spLocks noGrp="1"/>
          </p:cNvSpPr>
          <p:nvPr>
            <p:ph type="dt" sz="half" idx="10"/>
          </p:nvPr>
        </p:nvSpPr>
        <p:spPr/>
        <p:txBody>
          <a:bodyPr/>
          <a:lstStyle/>
          <a:p>
            <a:fld id="{FE6C2245-553C-40FD-BEB2-72389A03A8E4}" type="datetimeFigureOut">
              <a:rPr lang="en-US" smtClean="0"/>
              <a:t>8/24/2018</a:t>
            </a:fld>
            <a:endParaRPr lang="en-US"/>
          </a:p>
        </p:txBody>
      </p:sp>
      <p:sp>
        <p:nvSpPr>
          <p:cNvPr id="6" name="Footer Placeholder 5">
            <a:extLst>
              <a:ext uri="{FF2B5EF4-FFF2-40B4-BE49-F238E27FC236}">
                <a16:creationId xmlns:a16="http://schemas.microsoft.com/office/drawing/2014/main" id="{2054D88B-2AA6-4E81-8989-0FDF872CD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58BB7-9959-47BA-9111-4E4E7985066A}"/>
              </a:ext>
            </a:extLst>
          </p:cNvPr>
          <p:cNvSpPr>
            <a:spLocks noGrp="1"/>
          </p:cNvSpPr>
          <p:nvPr>
            <p:ph type="sldNum" sz="quarter" idx="12"/>
          </p:nvPr>
        </p:nvSpPr>
        <p:spPr/>
        <p:txBody>
          <a:bodyPr/>
          <a:lstStyle/>
          <a:p>
            <a:fld id="{4ABDC7C9-C46F-40B1-B490-C6E58DCC35B3}" type="slidenum">
              <a:rPr lang="en-US" smtClean="0"/>
              <a:t>‹#›</a:t>
            </a:fld>
            <a:endParaRPr lang="en-US"/>
          </a:p>
        </p:txBody>
      </p:sp>
    </p:spTree>
    <p:extLst>
      <p:ext uri="{BB962C8B-B14F-4D97-AF65-F5344CB8AC3E}">
        <p14:creationId xmlns:p14="http://schemas.microsoft.com/office/powerpoint/2010/main" val="4149076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FD3C87-AD15-4491-B2BE-C0E962CFC0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8E6BAE-EF4A-4075-A069-FEAA3E8934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78B84-8AA1-489A-AA69-E9B9CF499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C2245-553C-40FD-BEB2-72389A03A8E4}" type="datetimeFigureOut">
              <a:rPr lang="en-US" smtClean="0"/>
              <a:t>8/24/2018</a:t>
            </a:fld>
            <a:endParaRPr lang="en-US"/>
          </a:p>
        </p:txBody>
      </p:sp>
      <p:sp>
        <p:nvSpPr>
          <p:cNvPr id="5" name="Footer Placeholder 4">
            <a:extLst>
              <a:ext uri="{FF2B5EF4-FFF2-40B4-BE49-F238E27FC236}">
                <a16:creationId xmlns:a16="http://schemas.microsoft.com/office/drawing/2014/main" id="{B92E3114-985F-40B8-B251-79E0C9A400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633006-73C6-4118-B86B-58ACCECB7C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DC7C9-C46F-40B1-B490-C6E58DCC35B3}" type="slidenum">
              <a:rPr lang="en-US" smtClean="0"/>
              <a:t>‹#›</a:t>
            </a:fld>
            <a:endParaRPr lang="en-US"/>
          </a:p>
        </p:txBody>
      </p:sp>
    </p:spTree>
    <p:extLst>
      <p:ext uri="{BB962C8B-B14F-4D97-AF65-F5344CB8AC3E}">
        <p14:creationId xmlns:p14="http://schemas.microsoft.com/office/powerpoint/2010/main" val="1934431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C2245-553C-40FD-BEB2-72389A03A8E4}" type="datetimeFigureOut">
              <a:rPr lang="en-US" smtClean="0"/>
              <a:t>8/24/2018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DC7C9-C46F-40B1-B490-C6E58DCC35B3}" type="slidenum">
              <a:rPr lang="en-US" smtClean="0"/>
              <a:t>‹#›</a:t>
            </a:fld>
            <a:endParaRPr lang="en-US"/>
          </a:p>
        </p:txBody>
      </p:sp>
    </p:spTree>
    <p:extLst>
      <p:ext uri="{BB962C8B-B14F-4D97-AF65-F5344CB8AC3E}">
        <p14:creationId xmlns:p14="http://schemas.microsoft.com/office/powerpoint/2010/main" val="27912695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B39CD-7E12-4FDE-8542-96E428D2EC2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856B073-EE86-4898-87F3-ABF165A25E2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6133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Job and his suffering</a:t>
            </a:r>
          </a:p>
          <a:p>
            <a:pPr marL="0" indent="0" algn="ctr">
              <a:buNone/>
            </a:pPr>
            <a:r>
              <a:rPr lang="en-US" sz="3200" dirty="0">
                <a:solidFill>
                  <a:srgbClr val="FF0000"/>
                </a:solidFill>
              </a:rPr>
              <a:t>Job 42:12-13</a:t>
            </a:r>
          </a:p>
          <a:p>
            <a:pPr marL="0" indent="0" algn="ctr">
              <a:buNone/>
            </a:pPr>
            <a:r>
              <a:rPr lang="en-US" sz="3200" dirty="0"/>
              <a:t> 12 The LORD blessed the latter days of Job more than his beginning; and he had 14,000 sheep and 6,000 camels and 1,000 yoke of oxen and 1,000 female donkeys. 13 He had seven sons and three daughters. </a:t>
            </a:r>
          </a:p>
          <a:p>
            <a:pPr marL="0" indent="0" algn="ctr">
              <a:buNone/>
            </a:pPr>
            <a:endParaRPr lang="en-US" sz="3200" dirty="0"/>
          </a:p>
        </p:txBody>
      </p:sp>
    </p:spTree>
    <p:extLst>
      <p:ext uri="{BB962C8B-B14F-4D97-AF65-F5344CB8AC3E}">
        <p14:creationId xmlns:p14="http://schemas.microsoft.com/office/powerpoint/2010/main" val="2605370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756139" y="1441938"/>
            <a:ext cx="10597661" cy="5416062"/>
          </a:xfrm>
        </p:spPr>
        <p:txBody>
          <a:bodyPr>
            <a:normAutofit lnSpcReduction="10000"/>
          </a:bodyPr>
          <a:lstStyle/>
          <a:p>
            <a:pPr marL="0" indent="0" algn="ctr">
              <a:buNone/>
            </a:pPr>
            <a:r>
              <a:rPr lang="en-US" sz="3200" dirty="0"/>
              <a:t>The trials of Jesus and His suffering</a:t>
            </a:r>
          </a:p>
          <a:p>
            <a:pPr marL="0" indent="0" algn="ctr">
              <a:buNone/>
            </a:pPr>
            <a:r>
              <a:rPr lang="en-US" sz="3200" dirty="0">
                <a:solidFill>
                  <a:srgbClr val="FF0000"/>
                </a:solidFill>
              </a:rPr>
              <a:t>Luke 22:39-44</a:t>
            </a:r>
          </a:p>
          <a:p>
            <a:pPr marL="0" indent="0" algn="ctr">
              <a:buNone/>
            </a:pPr>
            <a:r>
              <a:rPr lang="en-US" sz="3200" dirty="0"/>
              <a:t> 39 And He came out and proceeded as was His custom to the Mount of Olives; and the disciples also followed Him. 40 When He arrived at the place, He said to them, "Pray that you may not enter into temptation."  41 And He withdrew from them about a stone's throw, and He knelt down and began to pray, 42 saying, "Father, if You are willing, remove this cup from Me; yet not My will, but Yours be done."  43 Now an angel from heaven appeared to Him, strengthening Him. 44 And being in agony He was praying very fervently; and His sweat became like drops of blood, falling down upon the ground. </a:t>
            </a:r>
          </a:p>
          <a:p>
            <a:pPr marL="0" indent="0" algn="ctr">
              <a:buNone/>
            </a:pPr>
            <a:endParaRPr lang="en-US" sz="3200" dirty="0"/>
          </a:p>
        </p:txBody>
      </p:sp>
    </p:spTree>
    <p:extLst>
      <p:ext uri="{BB962C8B-B14F-4D97-AF65-F5344CB8AC3E}">
        <p14:creationId xmlns:p14="http://schemas.microsoft.com/office/powerpoint/2010/main" val="690216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Jesus and His suffering</a:t>
            </a:r>
          </a:p>
          <a:p>
            <a:pPr marL="0" indent="0" algn="ctr">
              <a:buNone/>
            </a:pPr>
            <a:r>
              <a:rPr lang="en-US" sz="3200" dirty="0">
                <a:solidFill>
                  <a:srgbClr val="FF0000"/>
                </a:solidFill>
              </a:rPr>
              <a:t>Hebrews 5:7</a:t>
            </a:r>
          </a:p>
          <a:p>
            <a:pPr marL="0" indent="0" algn="ctr">
              <a:buNone/>
            </a:pPr>
            <a:r>
              <a:rPr lang="en-US" sz="3200" dirty="0"/>
              <a:t>7 In the days of His flesh, He offered up both prayers and supplications with loud crying and tears to the One able to save Him from death, and He was heard because of His piety. </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203098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Jesus and His suffering</a:t>
            </a:r>
          </a:p>
          <a:p>
            <a:pPr marL="0" indent="0" algn="ctr">
              <a:buNone/>
            </a:pPr>
            <a:r>
              <a:rPr lang="en-US" sz="3200" dirty="0">
                <a:solidFill>
                  <a:srgbClr val="FF0000"/>
                </a:solidFill>
              </a:rPr>
              <a:t>Hebrews 12:2</a:t>
            </a:r>
          </a:p>
          <a:p>
            <a:pPr marL="0" indent="0" algn="ctr">
              <a:buNone/>
            </a:pPr>
            <a:r>
              <a:rPr lang="en-US" sz="3200" dirty="0"/>
              <a:t> 2 fixing our eyes on Jesus, the author and perfecter of faith, who for the joy set before Him endured the cross, despising the shame, and has sat down at the right hand of the throne of God.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182336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Paul and his suffering</a:t>
            </a:r>
          </a:p>
          <a:p>
            <a:pPr marL="0" indent="0" algn="ctr">
              <a:buNone/>
            </a:pPr>
            <a:r>
              <a:rPr lang="en-US" sz="3200" dirty="0">
                <a:solidFill>
                  <a:srgbClr val="FF0000"/>
                </a:solidFill>
              </a:rPr>
              <a:t>Acts 20:18-19</a:t>
            </a:r>
          </a:p>
          <a:p>
            <a:pPr marL="0" indent="0" algn="ctr">
              <a:buNone/>
            </a:pPr>
            <a:r>
              <a:rPr lang="en-US" sz="3200" dirty="0"/>
              <a:t>18 And when they had come to him, he said to them, "You yourselves know, from the first day that I set foot in Asia, how I was with you the whole time, 19 serving the Lord with all humility and with tears and with trials which came upon me through the plots of the Jews;</a:t>
            </a:r>
          </a:p>
          <a:p>
            <a:pPr marL="0" indent="0" algn="ctr">
              <a:buNone/>
            </a:pPr>
            <a:endParaRPr lang="en-US" sz="3200" dirty="0"/>
          </a:p>
        </p:txBody>
      </p:sp>
    </p:spTree>
    <p:extLst>
      <p:ext uri="{BB962C8B-B14F-4D97-AF65-F5344CB8AC3E}">
        <p14:creationId xmlns:p14="http://schemas.microsoft.com/office/powerpoint/2010/main" val="3619882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lnSpcReduction="10000"/>
          </a:bodyPr>
          <a:lstStyle/>
          <a:p>
            <a:pPr marL="0" indent="0" algn="ctr">
              <a:buNone/>
            </a:pPr>
            <a:r>
              <a:rPr lang="en-US" sz="3200" dirty="0"/>
              <a:t>The trials of Paul and his suffering</a:t>
            </a:r>
          </a:p>
          <a:p>
            <a:pPr marL="0" indent="0" algn="ctr">
              <a:buNone/>
            </a:pPr>
            <a:r>
              <a:rPr lang="en-US" sz="3200" dirty="0">
                <a:solidFill>
                  <a:srgbClr val="FF0000"/>
                </a:solidFill>
              </a:rPr>
              <a:t>2 Corinthians 11:24-27</a:t>
            </a:r>
          </a:p>
          <a:p>
            <a:pPr marL="0" indent="0" algn="ctr">
              <a:buNone/>
            </a:pPr>
            <a:r>
              <a:rPr lang="en-US" sz="3200" dirty="0"/>
              <a:t>24 Five times I received from the Jews thirty-nine lashes.  25 Three times I was beaten with rods, once I was stoned, three times I was shipwrecked, a night and a day I have spent in the deep. 26 I have been on frequent journeys, in dangers from rivers, dangers from robbers, dangers from my  countrymen, dangers from the Gentiles, dangers in the city, dangers in the wilderness, dangers on the sea, dangers among false brethren; 27 I have been in labor and hardship, through many sleepless nights, in hunger and thirst, often without food, in cold and exposure. </a:t>
            </a:r>
          </a:p>
          <a:p>
            <a:pPr marL="0" indent="0" algn="ctr">
              <a:buNone/>
            </a:pPr>
            <a:endParaRPr lang="en-US" sz="3200" dirty="0"/>
          </a:p>
        </p:txBody>
      </p:sp>
    </p:spTree>
    <p:extLst>
      <p:ext uri="{BB962C8B-B14F-4D97-AF65-F5344CB8AC3E}">
        <p14:creationId xmlns:p14="http://schemas.microsoft.com/office/powerpoint/2010/main" val="271727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Paul and his suffering</a:t>
            </a:r>
          </a:p>
          <a:p>
            <a:pPr marL="0" indent="0" algn="ctr">
              <a:buNone/>
            </a:pPr>
            <a:r>
              <a:rPr lang="en-US" sz="3200" dirty="0">
                <a:solidFill>
                  <a:srgbClr val="FF0000"/>
                </a:solidFill>
              </a:rPr>
              <a:t>Acts 27:18-20</a:t>
            </a:r>
          </a:p>
          <a:p>
            <a:pPr marL="0" indent="0" algn="ctr">
              <a:buNone/>
            </a:pPr>
            <a:r>
              <a:rPr lang="en-US" sz="3200" dirty="0"/>
              <a:t>18 The next day as we were being violently storm-tossed, they began to jettison the cargo; 19 and on the third day they threw the ship's tackle overboard with their own hands. 20 Since neither sun nor stars appeared for many days, and no small storm was assailing us, from then on all hope of our being saved was gradually abandoned. </a:t>
            </a:r>
          </a:p>
          <a:p>
            <a:pPr marL="0" indent="0" algn="ctr">
              <a:buNone/>
            </a:pPr>
            <a:endParaRPr lang="en-US" sz="3200" dirty="0"/>
          </a:p>
        </p:txBody>
      </p:sp>
    </p:spTree>
    <p:extLst>
      <p:ext uri="{BB962C8B-B14F-4D97-AF65-F5344CB8AC3E}">
        <p14:creationId xmlns:p14="http://schemas.microsoft.com/office/powerpoint/2010/main" val="2378298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Paul and his suffering</a:t>
            </a:r>
          </a:p>
          <a:p>
            <a:pPr marL="0" indent="0" algn="ctr">
              <a:buNone/>
            </a:pPr>
            <a:r>
              <a:rPr lang="en-US" sz="3200" dirty="0">
                <a:solidFill>
                  <a:srgbClr val="FF0000"/>
                </a:solidFill>
              </a:rPr>
              <a:t>Philippians 1:23-24</a:t>
            </a:r>
          </a:p>
          <a:p>
            <a:pPr marL="0" indent="0" algn="ctr">
              <a:buNone/>
            </a:pPr>
            <a:r>
              <a:rPr lang="en-US" sz="3200" dirty="0"/>
              <a:t> 23 But I am hard-pressed from both directions, having the desire to depart and be with Christ, for that is very much better; 24 yet to remain on in the flesh is more necessary for your sake. </a:t>
            </a:r>
          </a:p>
          <a:p>
            <a:pPr marL="0" indent="0" algn="ctr">
              <a:buNone/>
            </a:pPr>
            <a:endParaRPr lang="en-US" sz="3200" dirty="0"/>
          </a:p>
        </p:txBody>
      </p:sp>
    </p:spTree>
    <p:extLst>
      <p:ext uri="{BB962C8B-B14F-4D97-AF65-F5344CB8AC3E}">
        <p14:creationId xmlns:p14="http://schemas.microsoft.com/office/powerpoint/2010/main" val="102769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fontScale="92500" lnSpcReduction="10000"/>
          </a:bodyPr>
          <a:lstStyle/>
          <a:p>
            <a:pPr marL="0" indent="0" algn="ctr">
              <a:buNone/>
            </a:pPr>
            <a:r>
              <a:rPr lang="en-US" sz="3200" dirty="0"/>
              <a:t>What trials are we suffering?</a:t>
            </a:r>
          </a:p>
          <a:p>
            <a:pPr marL="0" indent="0" algn="ctr">
              <a:buNone/>
            </a:pPr>
            <a:r>
              <a:rPr lang="en-US" sz="3200" dirty="0">
                <a:solidFill>
                  <a:srgbClr val="FF0000"/>
                </a:solidFill>
              </a:rPr>
              <a:t>Hebrews 12:4-11</a:t>
            </a:r>
          </a:p>
          <a:p>
            <a:pPr marL="0" indent="0" algn="ctr">
              <a:buNone/>
            </a:pPr>
            <a:r>
              <a:rPr lang="en-US" sz="3200" dirty="0"/>
              <a:t>7 It is for discipline that you endure; God deals with you as with sons; for what son is there whom his father does not discipline? 8 But if you are without discipline, of which all have become partakers, then you are illegitimate children and not sons. 9 Furthermore, we had earthly fathers to discipline us, and we respected them; shall we not much rather be subject to the Father of spirits, and live? 10 For they disciplined us for a short time as seemed best to them, but He disciplines us for our good, so that we may share His holiness. 11 All discipline for the moment seems not to be joyful, but sorrowful; yet to those who have been trained by it, afterwards it yields the peaceful fruit of righteousness. </a:t>
            </a:r>
          </a:p>
          <a:p>
            <a:pPr marL="0" indent="0" algn="ctr">
              <a:buNone/>
            </a:pPr>
            <a:endParaRPr lang="en-US" sz="3200" dirty="0"/>
          </a:p>
        </p:txBody>
      </p:sp>
    </p:spTree>
    <p:extLst>
      <p:ext uri="{BB962C8B-B14F-4D97-AF65-F5344CB8AC3E}">
        <p14:creationId xmlns:p14="http://schemas.microsoft.com/office/powerpoint/2010/main" val="98602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What trials are we suffering?</a:t>
            </a:r>
          </a:p>
          <a:p>
            <a:pPr marL="0" indent="0" algn="ctr">
              <a:buNone/>
            </a:pPr>
            <a:r>
              <a:rPr lang="en-US" sz="3200" dirty="0">
                <a:solidFill>
                  <a:srgbClr val="FF0000"/>
                </a:solidFill>
              </a:rPr>
              <a:t>Hebrews 10:32-35</a:t>
            </a:r>
          </a:p>
          <a:p>
            <a:pPr marL="0" indent="0" algn="ctr">
              <a:buNone/>
            </a:pPr>
            <a:r>
              <a:rPr lang="en-US" sz="3200" dirty="0"/>
              <a:t>32 But remember the former days, when, after being enlightened, you endured a great conflict of sufferings, 33 partly by being made a public spectacle through reproaches and tribulations, and partly by becoming sharers with those who were so treated. 34 For you showed sympathy to the prisoners and accepted joyfully the seizure of your property, knowing that you have for yourselves a better possession and a lasting one. 35 Therefore, do not throw away your confidence, which has a great reward. </a:t>
            </a:r>
          </a:p>
          <a:p>
            <a:pPr marL="0" indent="0" algn="ctr">
              <a:buNone/>
            </a:pPr>
            <a:endParaRPr lang="en-US" sz="3200" dirty="0"/>
          </a:p>
        </p:txBody>
      </p:sp>
    </p:spTree>
    <p:extLst>
      <p:ext uri="{BB962C8B-B14F-4D97-AF65-F5344CB8AC3E}">
        <p14:creationId xmlns:p14="http://schemas.microsoft.com/office/powerpoint/2010/main" val="390168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endParaRPr lang="en-US" sz="3200" dirty="0"/>
          </a:p>
          <a:p>
            <a:pPr marL="0" indent="0" algn="ctr">
              <a:buNone/>
            </a:pPr>
            <a:r>
              <a:rPr lang="en-US" sz="3200" dirty="0">
                <a:solidFill>
                  <a:srgbClr val="FF0000"/>
                </a:solidFill>
              </a:rPr>
              <a:t>1 Peter 1:6-7</a:t>
            </a:r>
          </a:p>
          <a:p>
            <a:pPr marL="0" indent="0" algn="ctr">
              <a:buNone/>
            </a:pPr>
            <a:r>
              <a:rPr lang="en-US" sz="3200" dirty="0"/>
              <a:t> 6 In this you greatly rejoice, even though now for a little while, if necessary, you have been distressed by various trials, 7 so that the proof of your faith, being more precious than gold which is perishable, even though tested by fire, may be found to result in praise and glory and honor at the revelation of Jesus Christ; </a:t>
            </a:r>
          </a:p>
          <a:p>
            <a:pPr marL="0" indent="0" algn="ctr">
              <a:buNone/>
            </a:pPr>
            <a:endParaRPr lang="en-US" sz="3200" dirty="0"/>
          </a:p>
        </p:txBody>
      </p:sp>
    </p:spTree>
    <p:extLst>
      <p:ext uri="{BB962C8B-B14F-4D97-AF65-F5344CB8AC3E}">
        <p14:creationId xmlns:p14="http://schemas.microsoft.com/office/powerpoint/2010/main" val="81252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0FF4A54-8E95-4026-A12D-C9FD227A69B6}"/>
              </a:ext>
            </a:extLst>
          </p:cNvPr>
          <p:cNvPicPr>
            <a:picLocks noChangeAspect="1"/>
          </p:cNvPicPr>
          <p:nvPr/>
        </p:nvPicPr>
        <p:blipFill>
          <a:blip r:embed="rId2"/>
          <a:stretch>
            <a:fillRect/>
          </a:stretch>
        </p:blipFill>
        <p:spPr>
          <a:xfrm>
            <a:off x="1380391" y="1"/>
            <a:ext cx="9381393" cy="6858000"/>
          </a:xfrm>
          <a:prstGeom prst="rect">
            <a:avLst/>
          </a:prstGeom>
        </p:spPr>
      </p:pic>
    </p:spTree>
    <p:extLst>
      <p:ext uri="{BB962C8B-B14F-4D97-AF65-F5344CB8AC3E}">
        <p14:creationId xmlns:p14="http://schemas.microsoft.com/office/powerpoint/2010/main" val="162274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Elijah prayed for and suffered with Israel</a:t>
            </a:r>
          </a:p>
          <a:p>
            <a:pPr marL="0" indent="0" algn="ctr">
              <a:buNone/>
            </a:pPr>
            <a:r>
              <a:rPr lang="en-US" sz="3200" dirty="0">
                <a:solidFill>
                  <a:srgbClr val="FF0000"/>
                </a:solidFill>
              </a:rPr>
              <a:t>James 5:17-18</a:t>
            </a:r>
          </a:p>
          <a:p>
            <a:pPr marL="0" indent="0" algn="ctr">
              <a:buNone/>
            </a:pPr>
            <a:r>
              <a:rPr lang="en-US" sz="3200" dirty="0"/>
              <a:t> 17 Elijah was a man with a nature like ours, and he prayed earnestly that it would not rain, and it did not rain on the earth for three years and six months. 18 Then he prayed again, and the sky poured rain and the earth produced its fruit.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5749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our brethren need to become our trials</a:t>
            </a:r>
          </a:p>
          <a:p>
            <a:pPr marL="0" indent="0" algn="ctr">
              <a:buNone/>
            </a:pPr>
            <a:r>
              <a:rPr lang="en-US" sz="3200" dirty="0">
                <a:solidFill>
                  <a:srgbClr val="FF0000"/>
                </a:solidFill>
              </a:rPr>
              <a:t>1 Corinthians 12:26</a:t>
            </a:r>
          </a:p>
          <a:p>
            <a:pPr marL="0" indent="0" algn="ctr">
              <a:buNone/>
            </a:pPr>
            <a:r>
              <a:rPr lang="en-US" sz="3200" dirty="0"/>
              <a:t> 26 And if one member suffers, all the members suffer with it; if one member is honored, all the members rejoice with it. </a:t>
            </a:r>
          </a:p>
          <a:p>
            <a:pPr marL="0" indent="0" algn="ctr">
              <a:buNone/>
            </a:pPr>
            <a:endParaRPr lang="en-US" sz="3200" dirty="0"/>
          </a:p>
        </p:txBody>
      </p:sp>
    </p:spTree>
    <p:extLst>
      <p:ext uri="{BB962C8B-B14F-4D97-AF65-F5344CB8AC3E}">
        <p14:creationId xmlns:p14="http://schemas.microsoft.com/office/powerpoint/2010/main" val="2504319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Who knows if your trials are to help others?</a:t>
            </a:r>
          </a:p>
          <a:p>
            <a:pPr marL="0" indent="0" algn="ctr">
              <a:buNone/>
            </a:pPr>
            <a:r>
              <a:rPr lang="en-US" sz="3200" dirty="0">
                <a:solidFill>
                  <a:srgbClr val="FF0000"/>
                </a:solidFill>
              </a:rPr>
              <a:t>Esther 4:13-14</a:t>
            </a:r>
          </a:p>
          <a:p>
            <a:pPr marL="0" indent="0" algn="ctr">
              <a:buNone/>
            </a:pPr>
            <a:r>
              <a:rPr lang="en-US" sz="3200" dirty="0"/>
              <a:t>13 Then Mordecai told them to reply to Esther, "Do not imagine that you in the king's palace can escape any more than all the Jews. 14 "For if you remain silent at this time, relief and deliverance will arise for the Jews from another place and you and your father's house will perish. And who knows whether you have not attained royalty for such a time as this?" </a:t>
            </a:r>
          </a:p>
          <a:p>
            <a:pPr marL="0" indent="0" algn="ctr">
              <a:buNone/>
            </a:pPr>
            <a:endParaRPr lang="en-US" sz="3200" dirty="0"/>
          </a:p>
        </p:txBody>
      </p:sp>
    </p:spTree>
    <p:extLst>
      <p:ext uri="{BB962C8B-B14F-4D97-AF65-F5344CB8AC3E}">
        <p14:creationId xmlns:p14="http://schemas.microsoft.com/office/powerpoint/2010/main" val="2939874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3600" dirty="0"/>
              <a:t>What must I do to be saved?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052E-3E77-4427-89D2-B7C7C7390DD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570FE5C-32EA-4D2A-BFCC-9F11268BA7A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0136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endParaRPr lang="en-US" sz="3200" dirty="0"/>
          </a:p>
          <a:p>
            <a:pPr marL="0" indent="0" algn="ctr">
              <a:buNone/>
            </a:pPr>
            <a:r>
              <a:rPr lang="en-US" sz="3200" dirty="0" err="1"/>
              <a:t>peirasmos</a:t>
            </a:r>
            <a:r>
              <a:rPr lang="en-US" sz="3200" dirty="0"/>
              <a:t> – trials</a:t>
            </a:r>
          </a:p>
          <a:p>
            <a:pPr marL="0" indent="0" algn="ctr">
              <a:buNone/>
            </a:pPr>
            <a:r>
              <a:rPr lang="en-US" sz="3200" dirty="0"/>
              <a:t>A putting to proof; by experiment of good, experience </a:t>
            </a:r>
          </a:p>
          <a:p>
            <a:pPr marL="0" indent="0" algn="ctr">
              <a:buNone/>
            </a:pPr>
            <a:r>
              <a:rPr lang="en-US" sz="3200" dirty="0"/>
              <a:t>of evil, solicitation, discipline or provocation, </a:t>
            </a:r>
          </a:p>
          <a:p>
            <a:pPr marL="0" indent="0" algn="ctr">
              <a:buNone/>
            </a:pPr>
            <a:r>
              <a:rPr lang="en-US" sz="3200" dirty="0"/>
              <a:t>by implication adversity.</a:t>
            </a:r>
          </a:p>
          <a:p>
            <a:pPr marL="0" indent="0" algn="ctr">
              <a:buNone/>
            </a:pPr>
            <a:r>
              <a:rPr lang="en-US" sz="3200" dirty="0"/>
              <a:t>20 verses in the NT.</a:t>
            </a:r>
          </a:p>
        </p:txBody>
      </p:sp>
    </p:spTree>
    <p:extLst>
      <p:ext uri="{BB962C8B-B14F-4D97-AF65-F5344CB8AC3E}">
        <p14:creationId xmlns:p14="http://schemas.microsoft.com/office/powerpoint/2010/main" val="3181543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endParaRPr lang="en-US" sz="3200" dirty="0"/>
          </a:p>
          <a:p>
            <a:pPr marL="0" indent="0" algn="ctr">
              <a:buNone/>
            </a:pPr>
            <a:r>
              <a:rPr lang="en-US" sz="3200" dirty="0">
                <a:solidFill>
                  <a:srgbClr val="FF0000"/>
                </a:solidFill>
              </a:rPr>
              <a:t>1 Peter 4:12-13</a:t>
            </a:r>
          </a:p>
          <a:p>
            <a:pPr marL="0" indent="0" algn="ctr">
              <a:buNone/>
            </a:pPr>
            <a:r>
              <a:rPr lang="en-US" sz="3200" dirty="0"/>
              <a:t> 12 Beloved, do not be surprised at the fiery ordeal among you, which comes upon you for your testing, as though some strange thing were happening to you; 13 but to the degree that you share the sufferings of Christ, keep on rejoicing, so that also at the revelation of His glory you may rejoice with exultation. </a:t>
            </a:r>
          </a:p>
          <a:p>
            <a:pPr marL="0" indent="0" algn="ctr">
              <a:buNone/>
            </a:pPr>
            <a:endParaRPr lang="en-US" sz="3200" dirty="0"/>
          </a:p>
        </p:txBody>
      </p:sp>
    </p:spTree>
    <p:extLst>
      <p:ext uri="{BB962C8B-B14F-4D97-AF65-F5344CB8AC3E}">
        <p14:creationId xmlns:p14="http://schemas.microsoft.com/office/powerpoint/2010/main" val="365284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endParaRPr lang="en-US" sz="3200" dirty="0"/>
          </a:p>
          <a:p>
            <a:pPr marL="0" indent="0" algn="ctr">
              <a:buNone/>
            </a:pPr>
            <a:r>
              <a:rPr lang="en-US" sz="3200" dirty="0"/>
              <a:t>We, as Christians, should not have trials </a:t>
            </a:r>
          </a:p>
          <a:p>
            <a:pPr marL="0" indent="0" algn="ctr">
              <a:buNone/>
            </a:pPr>
            <a:r>
              <a:rPr lang="en-US" sz="3200" dirty="0"/>
              <a:t>or sufferings in our life if we are </a:t>
            </a:r>
          </a:p>
          <a:p>
            <a:pPr marL="0" indent="0" algn="ctr">
              <a:buNone/>
            </a:pPr>
            <a:r>
              <a:rPr lang="en-US" sz="3200" dirty="0"/>
              <a:t>pleasing to the Lord.</a:t>
            </a:r>
          </a:p>
          <a:p>
            <a:pPr marL="0" indent="0" algn="ctr">
              <a:buNone/>
            </a:pPr>
            <a:r>
              <a:rPr lang="en-US" sz="3200" dirty="0"/>
              <a:t>Correct?</a:t>
            </a:r>
          </a:p>
          <a:p>
            <a:pPr marL="0" indent="0" algn="ctr">
              <a:buNone/>
            </a:pPr>
            <a:r>
              <a:rPr lang="en-US" sz="3200" dirty="0"/>
              <a:t>How do we view the trials we face in this life?</a:t>
            </a:r>
          </a:p>
        </p:txBody>
      </p:sp>
    </p:spTree>
    <p:extLst>
      <p:ext uri="{BB962C8B-B14F-4D97-AF65-F5344CB8AC3E}">
        <p14:creationId xmlns:p14="http://schemas.microsoft.com/office/powerpoint/2010/main" val="75222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lnSpcReduction="10000"/>
          </a:bodyPr>
          <a:lstStyle/>
          <a:p>
            <a:pPr marL="0" indent="0" algn="ctr">
              <a:buNone/>
            </a:pPr>
            <a:r>
              <a:rPr lang="en-US" sz="3200" dirty="0"/>
              <a:t>The trials of Job and his suffering</a:t>
            </a:r>
          </a:p>
          <a:p>
            <a:pPr marL="0" indent="0" algn="ctr">
              <a:buNone/>
            </a:pPr>
            <a:r>
              <a:rPr lang="en-US" sz="3200" dirty="0">
                <a:solidFill>
                  <a:srgbClr val="FF0000"/>
                </a:solidFill>
              </a:rPr>
              <a:t>Job 1:7-10</a:t>
            </a:r>
          </a:p>
          <a:p>
            <a:pPr marL="0" indent="0" algn="ctr">
              <a:buNone/>
            </a:pPr>
            <a:r>
              <a:rPr lang="en-US" sz="3200" dirty="0"/>
              <a:t> 7 The LORD said to Satan, "From where do you come?" Then Satan answered the LORD and said, " From roaming about on the earth and walking around on it." 8 The LORD said to Satan, "Have you considered My servant Job? For there is no one like him on the earth, a blameless and upright man, fearing God and turning away from evil." 9 Then Satan answered the LORD, "Does Job fear God for nothing? 10 "Have You not made a hedge about him and his house and all that he has, on every side? You have blessed the work of his hands, and his possessions have increased in the land.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09609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Job and his suffering</a:t>
            </a:r>
          </a:p>
          <a:p>
            <a:pPr marL="0" indent="0" algn="ctr">
              <a:buNone/>
            </a:pPr>
            <a:r>
              <a:rPr lang="en-US" sz="3200" dirty="0">
                <a:solidFill>
                  <a:srgbClr val="FF0000"/>
                </a:solidFill>
              </a:rPr>
              <a:t>Job 1:20-22</a:t>
            </a:r>
          </a:p>
          <a:p>
            <a:pPr marL="0" indent="0" algn="ctr">
              <a:buNone/>
            </a:pPr>
            <a:r>
              <a:rPr lang="en-US" sz="3200" dirty="0"/>
              <a:t>20 Then Job arose and tore his robe and shaved his head, and he fell to the ground and worshiped. 21 He said,</a:t>
            </a:r>
          </a:p>
          <a:p>
            <a:pPr marL="0" indent="0">
              <a:buNone/>
            </a:pPr>
            <a:r>
              <a:rPr lang="en-US" sz="3200" dirty="0"/>
              <a:t>"Naked I came from my mother's womb,</a:t>
            </a:r>
          </a:p>
          <a:p>
            <a:pPr marL="0" indent="0">
              <a:buNone/>
            </a:pPr>
            <a:r>
              <a:rPr lang="en-US" sz="3200" dirty="0"/>
              <a:t>And naked I shall return there.</a:t>
            </a:r>
          </a:p>
          <a:p>
            <a:pPr marL="0" indent="0">
              <a:buNone/>
            </a:pPr>
            <a:r>
              <a:rPr lang="en-US" sz="3200" dirty="0"/>
              <a:t>The LORD gave and the LORD has taken away.</a:t>
            </a:r>
          </a:p>
          <a:p>
            <a:pPr marL="0" indent="0">
              <a:buNone/>
            </a:pPr>
            <a:r>
              <a:rPr lang="en-US" sz="3200" dirty="0"/>
              <a:t>Blessed be the name of the LORD." </a:t>
            </a:r>
          </a:p>
          <a:p>
            <a:pPr marL="0" indent="0" algn="ctr">
              <a:buNone/>
            </a:pPr>
            <a:r>
              <a:rPr lang="en-US" sz="3200" dirty="0"/>
              <a:t>22 Through all this Job did not sin nor did he blame God.</a:t>
            </a:r>
          </a:p>
          <a:p>
            <a:pPr marL="0" indent="0" algn="ctr">
              <a:buNone/>
            </a:pPr>
            <a:endParaRPr lang="en-US" sz="3200" dirty="0"/>
          </a:p>
        </p:txBody>
      </p:sp>
    </p:spTree>
    <p:extLst>
      <p:ext uri="{BB962C8B-B14F-4D97-AF65-F5344CB8AC3E}">
        <p14:creationId xmlns:p14="http://schemas.microsoft.com/office/powerpoint/2010/main" val="124153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Job and his suffering</a:t>
            </a:r>
          </a:p>
          <a:p>
            <a:pPr marL="0" indent="0" algn="ctr">
              <a:buNone/>
            </a:pPr>
            <a:r>
              <a:rPr lang="en-US" sz="3200" dirty="0">
                <a:solidFill>
                  <a:srgbClr val="FF0000"/>
                </a:solidFill>
              </a:rPr>
              <a:t>Job 2:2-3</a:t>
            </a:r>
          </a:p>
          <a:p>
            <a:pPr marL="0" indent="0" algn="ctr">
              <a:buNone/>
            </a:pPr>
            <a:r>
              <a:rPr lang="en-US" sz="3200" dirty="0"/>
              <a:t> 2 The LORD said to Satan, "Where have you come from?" Then Satan answered the LORD and said, "From roaming about on the earth and walking around on it." 3 The LORD said to Satan, "Have you considered My servant Job? For there is no one like him on the earth, a blameless and upright man fearing God and turning away from evil. And he still holds fast his integrity, although you incited Me against him to ruin him without cause." </a:t>
            </a:r>
          </a:p>
          <a:p>
            <a:pPr marL="0" indent="0" algn="ctr">
              <a:buNone/>
            </a:pPr>
            <a:endParaRPr lang="en-US" sz="3200" dirty="0"/>
          </a:p>
        </p:txBody>
      </p:sp>
    </p:spTree>
    <p:extLst>
      <p:ext uri="{BB962C8B-B14F-4D97-AF65-F5344CB8AC3E}">
        <p14:creationId xmlns:p14="http://schemas.microsoft.com/office/powerpoint/2010/main" val="427275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2FA81-0E12-4B2E-98D0-B7C0816B8036}"/>
              </a:ext>
            </a:extLst>
          </p:cNvPr>
          <p:cNvSpPr>
            <a:spLocks noGrp="1"/>
          </p:cNvSpPr>
          <p:nvPr>
            <p:ph type="title"/>
          </p:nvPr>
        </p:nvSpPr>
        <p:spPr>
          <a:xfrm>
            <a:off x="838200" y="365125"/>
            <a:ext cx="10515600" cy="733913"/>
          </a:xfrm>
        </p:spPr>
        <p:txBody>
          <a:bodyPr>
            <a:normAutofit/>
          </a:bodyPr>
          <a:lstStyle/>
          <a:p>
            <a:pPr algn="ctr"/>
            <a:r>
              <a:rPr lang="en-US" sz="3600" dirty="0"/>
              <a:t>Greatly rejoicing at the suffering of trials</a:t>
            </a:r>
          </a:p>
        </p:txBody>
      </p:sp>
      <p:sp>
        <p:nvSpPr>
          <p:cNvPr id="3" name="Content Placeholder 2">
            <a:extLst>
              <a:ext uri="{FF2B5EF4-FFF2-40B4-BE49-F238E27FC236}">
                <a16:creationId xmlns:a16="http://schemas.microsoft.com/office/drawing/2014/main" id="{4D2F0CE0-A5B9-4BA5-B201-60D550ED4DE3}"/>
              </a:ext>
            </a:extLst>
          </p:cNvPr>
          <p:cNvSpPr>
            <a:spLocks noGrp="1"/>
          </p:cNvSpPr>
          <p:nvPr>
            <p:ph idx="1"/>
          </p:nvPr>
        </p:nvSpPr>
        <p:spPr>
          <a:xfrm>
            <a:off x="838200" y="1441938"/>
            <a:ext cx="10515600" cy="5416062"/>
          </a:xfrm>
        </p:spPr>
        <p:txBody>
          <a:bodyPr>
            <a:normAutofit/>
          </a:bodyPr>
          <a:lstStyle/>
          <a:p>
            <a:pPr marL="0" indent="0" algn="ctr">
              <a:buNone/>
            </a:pPr>
            <a:r>
              <a:rPr lang="en-US" sz="3200" dirty="0"/>
              <a:t>The trials of Job and his suffering</a:t>
            </a:r>
          </a:p>
          <a:p>
            <a:pPr marL="0" indent="0" algn="ctr">
              <a:buNone/>
            </a:pPr>
            <a:r>
              <a:rPr lang="en-US" sz="3200" dirty="0">
                <a:solidFill>
                  <a:srgbClr val="FF0000"/>
                </a:solidFill>
              </a:rPr>
              <a:t>Job 2:7-10</a:t>
            </a:r>
          </a:p>
          <a:p>
            <a:pPr marL="0" indent="0" algn="ctr">
              <a:buNone/>
            </a:pPr>
            <a:r>
              <a:rPr lang="en-US" sz="3200" dirty="0"/>
              <a:t>7 Then Satan went out from the presence of the LORD and smote Job with sore boils from the sole of his foot to the crown of his head. 8 And he took a potsherd to scrape himself while he was sitting among the ashes. 9 Then his wife said to him, "Do you still hold fast your integrity? Curse God and die!" 10 But he said to her, "You speak as one of the foolish women speaks. Shall we indeed accept good from God and not accept adversity?" In all this Job did not sin with his lips. </a:t>
            </a:r>
          </a:p>
          <a:p>
            <a:pPr marL="0" indent="0" algn="ctr">
              <a:buNone/>
            </a:pPr>
            <a:endParaRPr lang="en-US" sz="3200" dirty="0"/>
          </a:p>
        </p:txBody>
      </p:sp>
    </p:spTree>
    <p:extLst>
      <p:ext uri="{BB962C8B-B14F-4D97-AF65-F5344CB8AC3E}">
        <p14:creationId xmlns:p14="http://schemas.microsoft.com/office/powerpoint/2010/main" val="2264566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1839</TotalTime>
  <Words>1888</Words>
  <Application>Microsoft Office PowerPoint</Application>
  <PresentationFormat>Widescreen</PresentationFormat>
  <Paragraphs>107</Paragraphs>
  <Slides>25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Office Theme</vt:lpstr>
      <vt:lpstr>1_Office Theme</vt:lpstr>
      <vt:lpstr>PowerPoint Presentation</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Greatly rejoicing at the suffering of trials</vt:lpstr>
      <vt:lpstr>PowerPoint Presentation</vt:lpstr>
      <vt:lpstr>Greatly rejoicing at the suffering of trials</vt:lpstr>
      <vt:lpstr>Greatly rejoicing at the suffering of trials</vt:lpstr>
      <vt:lpstr>Greatly rejoicing at the suffering of trials</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16</cp:revision>
  <dcterms:created xsi:type="dcterms:W3CDTF">2018-08-24T19:57:40Z</dcterms:created>
  <dcterms:modified xsi:type="dcterms:W3CDTF">2018-08-26T02:37:24Z</dcterms:modified>
</cp:coreProperties>
</file>