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61" r:id="rId7"/>
    <p:sldId id="262" r:id="rId8"/>
    <p:sldId id="263" r:id="rId9"/>
    <p:sldId id="264" r:id="rId10"/>
    <p:sldId id="259" r:id="rId11"/>
    <p:sldId id="269" r:id="rId12"/>
    <p:sldId id="265" r:id="rId13"/>
    <p:sldId id="266" r:id="rId14"/>
    <p:sldId id="270" r:id="rId15"/>
    <p:sldId id="267" r:id="rId16"/>
    <p:sldId id="268" r:id="rId17"/>
    <p:sldId id="277"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8812-CDD3-4293-AE14-19B95ABEF7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4F5621-CA0D-4C68-A6BC-E8953B900D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858A1C-94BD-4484-A27C-1655137F1AFC}"/>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a:extLst>
              <a:ext uri="{FF2B5EF4-FFF2-40B4-BE49-F238E27FC236}">
                <a16:creationId xmlns:a16="http://schemas.microsoft.com/office/drawing/2014/main" id="{4C801934-02A4-4F4E-9025-FA988876E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71AC4-85D8-4D0D-A404-68EDFC21FFE5}"/>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345167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EA88D-FCD0-430E-9EA1-CB69A1286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4739A2-9957-4D6E-84BE-A68BB2363E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C0851-DA1E-4DCC-9F03-204DAC027AD7}"/>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a:extLst>
              <a:ext uri="{FF2B5EF4-FFF2-40B4-BE49-F238E27FC236}">
                <a16:creationId xmlns:a16="http://schemas.microsoft.com/office/drawing/2014/main" id="{A2E0EF0E-A3F0-4743-B882-10F971E728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6F897-59AA-45FD-BC06-F58A25EFEFC6}"/>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12897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20E6DD-D643-4980-9A86-8E2C4B2A01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765426-8E7D-4B69-82E3-9F9DE328DF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6793B-CD6B-41A3-9BD7-A1295D0F30F0}"/>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a:extLst>
              <a:ext uri="{FF2B5EF4-FFF2-40B4-BE49-F238E27FC236}">
                <a16:creationId xmlns:a16="http://schemas.microsoft.com/office/drawing/2014/main" id="{2DAF89F8-4050-4F64-8FA2-542B160EE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E0EEC-7AE3-41A5-9336-C352FE0E1127}"/>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716332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679287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3543616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2689962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CBA1DE-27A7-446A-88F0-D5D7D64C3E9C}"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2101958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CBA1DE-27A7-446A-88F0-D5D7D64C3E9C}"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35100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CBA1DE-27A7-446A-88F0-D5D7D64C3E9C}"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2667050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BA1DE-27A7-446A-88F0-D5D7D64C3E9C}"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3206196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CBA1DE-27A7-446A-88F0-D5D7D64C3E9C}"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80368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1C73B-058C-47E8-9772-09C89DE601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77FA53-C99A-4B5A-96AA-A0EFBF2492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E97149-3A26-4841-8353-0CFE7722819B}"/>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a:extLst>
              <a:ext uri="{FF2B5EF4-FFF2-40B4-BE49-F238E27FC236}">
                <a16:creationId xmlns:a16="http://schemas.microsoft.com/office/drawing/2014/main" id="{7FF21102-5994-4029-92DD-D3580E1BC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C4480-EFE0-42CE-B0F6-8EAA42BA7AC4}"/>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3465889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CBA1DE-27A7-446A-88F0-D5D7D64C3E9C}"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2963570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2055735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28845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7661-6807-4ED6-8458-94386C71E0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BBA446-C9B0-4B25-818D-529111118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BE9CD6-0E8F-4903-A7C6-933E57DB9E56}"/>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5" name="Footer Placeholder 4">
            <a:extLst>
              <a:ext uri="{FF2B5EF4-FFF2-40B4-BE49-F238E27FC236}">
                <a16:creationId xmlns:a16="http://schemas.microsoft.com/office/drawing/2014/main" id="{8A0AF481-35D0-49DA-9A61-7C8AC89C6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1927D-C350-4EB2-83E8-67439BE2C2E4}"/>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397601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656C-4257-4898-998E-E476C9E938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9C5B0A-C365-4C3A-A615-A3A22DE287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E0152D-89EC-4DB1-8FFF-91A7F2B066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F12709-A347-4322-BBB5-DF861C714A82}"/>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6" name="Footer Placeholder 5">
            <a:extLst>
              <a:ext uri="{FF2B5EF4-FFF2-40B4-BE49-F238E27FC236}">
                <a16:creationId xmlns:a16="http://schemas.microsoft.com/office/drawing/2014/main" id="{90F55DBF-DFA2-4193-BBA5-6930A6C794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FC041-B5E8-45A9-882C-2D9E53716EE2}"/>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37445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8C99-73E0-465D-BF06-7CF923D481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BFE83E-2F51-42B0-B1CD-EA91551258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719B10-3D23-4B44-A269-7F0217030C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0C255F-1B39-4994-B454-A41254F3EE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A19D4B-AA1F-4CEF-A4C0-FAF0E0A70A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414679-15D5-467E-A906-DA7B446969A2}"/>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8" name="Footer Placeholder 7">
            <a:extLst>
              <a:ext uri="{FF2B5EF4-FFF2-40B4-BE49-F238E27FC236}">
                <a16:creationId xmlns:a16="http://schemas.microsoft.com/office/drawing/2014/main" id="{6A5DF902-01B4-4D8A-A939-0402B56567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B56D1D-D682-48C6-B0CC-BEB57F7DF749}"/>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9534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29751-04D9-4A57-8F81-6F00B9A665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151A6A-9802-4F3E-9782-F0CF98B0627F}"/>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4" name="Footer Placeholder 3">
            <a:extLst>
              <a:ext uri="{FF2B5EF4-FFF2-40B4-BE49-F238E27FC236}">
                <a16:creationId xmlns:a16="http://schemas.microsoft.com/office/drawing/2014/main" id="{1EE3B943-B144-4433-AB50-6C577BDACC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551DD7-A8B3-4D3C-8B3F-BE5607D475C5}"/>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706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E801C6-FD17-481D-8860-8228368B64FE}"/>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3" name="Footer Placeholder 2">
            <a:extLst>
              <a:ext uri="{FF2B5EF4-FFF2-40B4-BE49-F238E27FC236}">
                <a16:creationId xmlns:a16="http://schemas.microsoft.com/office/drawing/2014/main" id="{62BC534C-E4C7-49EE-B983-3FFBA11D83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6CCBDD-C11B-4428-B957-A3F2891562F8}"/>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50506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425C-90C3-4B0B-98B9-43BAFCD3ED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94F2B5-D1CC-41BE-9481-1F52DAB4E2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B2D475-DD9A-46DF-B583-1A2BBC927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6A4B1-7E8F-4F41-9159-C5DEB2012041}"/>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6" name="Footer Placeholder 5">
            <a:extLst>
              <a:ext uri="{FF2B5EF4-FFF2-40B4-BE49-F238E27FC236}">
                <a16:creationId xmlns:a16="http://schemas.microsoft.com/office/drawing/2014/main" id="{D9F5624C-FA2C-4777-B79E-83DE300A5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DB4E2-50F1-4EC8-BD37-8CE605FCA52E}"/>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05411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6D40-85B8-4892-96DE-588A6B515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D26F4A-1C21-4320-B197-29F095860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0ED699-1374-4415-A5ED-BC9A0A572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C255D5-F42D-444F-98EC-98A25E1A0BAD}"/>
              </a:ext>
            </a:extLst>
          </p:cNvPr>
          <p:cNvSpPr>
            <a:spLocks noGrp="1"/>
          </p:cNvSpPr>
          <p:nvPr>
            <p:ph type="dt" sz="half" idx="10"/>
          </p:nvPr>
        </p:nvSpPr>
        <p:spPr/>
        <p:txBody>
          <a:bodyPr/>
          <a:lstStyle/>
          <a:p>
            <a:fld id="{E5CBA1DE-27A7-446A-88F0-D5D7D64C3E9C}" type="datetimeFigureOut">
              <a:rPr lang="en-US" smtClean="0"/>
              <a:t>9/14/2018</a:t>
            </a:fld>
            <a:endParaRPr lang="en-US"/>
          </a:p>
        </p:txBody>
      </p:sp>
      <p:sp>
        <p:nvSpPr>
          <p:cNvPr id="6" name="Footer Placeholder 5">
            <a:extLst>
              <a:ext uri="{FF2B5EF4-FFF2-40B4-BE49-F238E27FC236}">
                <a16:creationId xmlns:a16="http://schemas.microsoft.com/office/drawing/2014/main" id="{788695C4-C3A4-49F0-B34F-52B77C5B2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8F3118-2A3C-4290-BC87-C6558835BF36}"/>
              </a:ext>
            </a:extLst>
          </p:cNvPr>
          <p:cNvSpPr>
            <a:spLocks noGrp="1"/>
          </p:cNvSpPr>
          <p:nvPr>
            <p:ph type="sldNum" sz="quarter" idx="12"/>
          </p:nvPr>
        </p:nvSpPr>
        <p:spPr/>
        <p:txBody>
          <a:bodyPr/>
          <a:lstStyle/>
          <a:p>
            <a:fld id="{3721A34F-E2DE-4E4D-AB06-ED9EAD0E17AD}" type="slidenum">
              <a:rPr lang="en-US" smtClean="0"/>
              <a:t>‹#›</a:t>
            </a:fld>
            <a:endParaRPr lang="en-US"/>
          </a:p>
        </p:txBody>
      </p:sp>
    </p:spTree>
    <p:extLst>
      <p:ext uri="{BB962C8B-B14F-4D97-AF65-F5344CB8AC3E}">
        <p14:creationId xmlns:p14="http://schemas.microsoft.com/office/powerpoint/2010/main" val="132497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6827A-9CEB-4B4F-9610-67C5916098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706BE1-6830-4DF3-B9F5-3BA8D3871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B8B70-248C-4B70-9414-4567A5366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BA1DE-27A7-446A-88F0-D5D7D64C3E9C}" type="datetimeFigureOut">
              <a:rPr lang="en-US" smtClean="0"/>
              <a:t>9/14/2018</a:t>
            </a:fld>
            <a:endParaRPr lang="en-US"/>
          </a:p>
        </p:txBody>
      </p:sp>
      <p:sp>
        <p:nvSpPr>
          <p:cNvPr id="5" name="Footer Placeholder 4">
            <a:extLst>
              <a:ext uri="{FF2B5EF4-FFF2-40B4-BE49-F238E27FC236}">
                <a16:creationId xmlns:a16="http://schemas.microsoft.com/office/drawing/2014/main" id="{96ADB601-DF03-4532-9B48-FB554EAD4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19E507-396D-4529-BA97-6CA709BE70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1A34F-E2DE-4E4D-AB06-ED9EAD0E17AD}" type="slidenum">
              <a:rPr lang="en-US" smtClean="0"/>
              <a:t>‹#›</a:t>
            </a:fld>
            <a:endParaRPr lang="en-US"/>
          </a:p>
        </p:txBody>
      </p:sp>
    </p:spTree>
    <p:extLst>
      <p:ext uri="{BB962C8B-B14F-4D97-AF65-F5344CB8AC3E}">
        <p14:creationId xmlns:p14="http://schemas.microsoft.com/office/powerpoint/2010/main" val="382966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BA1DE-27A7-446A-88F0-D5D7D64C3E9C}" type="datetimeFigureOut">
              <a:rPr lang="en-US" smtClean="0"/>
              <a:t>9/14/2018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1A34F-E2DE-4E4D-AB06-ED9EAD0E17AD}" type="slidenum">
              <a:rPr lang="en-US" smtClean="0"/>
              <a:t>‹#›</a:t>
            </a:fld>
            <a:endParaRPr lang="en-US"/>
          </a:p>
        </p:txBody>
      </p:sp>
    </p:spTree>
    <p:extLst>
      <p:ext uri="{BB962C8B-B14F-4D97-AF65-F5344CB8AC3E}">
        <p14:creationId xmlns:p14="http://schemas.microsoft.com/office/powerpoint/2010/main" val="39410729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7AB60-4B7A-4182-B577-FB62FAFA5C3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41D5013-DB46-479E-88BD-C64CC7C5EC1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0126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521910"/>
          </a:xfrm>
        </p:spPr>
        <p:txBody>
          <a:bodyPr>
            <a:normAutofit fontScale="92500" lnSpcReduction="10000"/>
          </a:bodyPr>
          <a:lstStyle/>
          <a:p>
            <a:pPr marL="0" indent="0" algn="ctr">
              <a:buNone/>
            </a:pPr>
            <a:r>
              <a:rPr lang="en-US" sz="3500" dirty="0"/>
              <a:t>What are we to be doing as a servant?</a:t>
            </a:r>
          </a:p>
          <a:p>
            <a:pPr marL="0" indent="0" algn="ctr">
              <a:buNone/>
            </a:pPr>
            <a:r>
              <a:rPr lang="en-US" sz="3500" dirty="0">
                <a:solidFill>
                  <a:srgbClr val="FF0000"/>
                </a:solidFill>
              </a:rPr>
              <a:t>Luke 8:11-15</a:t>
            </a:r>
          </a:p>
          <a:p>
            <a:pPr marL="0" indent="0" algn="ctr">
              <a:buNone/>
            </a:pPr>
            <a:r>
              <a:rPr lang="en-US" sz="3200" dirty="0"/>
              <a:t>11 "Now the parable is this: the seed is the word of God.  12 "Those beside the road are those who have heard; then the devil comes and takes away the word from their heart, so that they will not believe and be saved.  13 "Those on the rocky soil are those who, when they hear, receive the word with joy; and these have no firm root; they believe for a while, and in time of temptation fall away.  14 "The seed which fell among the thorns, these are the ones who have heard, and as they go on their way they are choked with worries and riches and pleasures of this life, and bring no fruit to maturity.  15 "But the seed in the good soil, these are the ones who have heard the word in an honest and good heart, and hold it fast, and bear fruit with perseverance. </a:t>
            </a:r>
          </a:p>
          <a:p>
            <a:pPr marL="0" indent="0" algn="ctr">
              <a:buNone/>
            </a:pPr>
            <a:endParaRPr lang="en-US" sz="3200" dirty="0"/>
          </a:p>
        </p:txBody>
      </p:sp>
    </p:spTree>
    <p:extLst>
      <p:ext uri="{BB962C8B-B14F-4D97-AF65-F5344CB8AC3E}">
        <p14:creationId xmlns:p14="http://schemas.microsoft.com/office/powerpoint/2010/main" val="477162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fontScale="92500"/>
          </a:bodyPr>
          <a:lstStyle/>
          <a:p>
            <a:pPr marL="0" indent="0" algn="ctr">
              <a:buNone/>
            </a:pPr>
            <a:r>
              <a:rPr lang="en-US" sz="3500" dirty="0"/>
              <a:t>They fished all night and caught nothing</a:t>
            </a:r>
          </a:p>
          <a:p>
            <a:pPr marL="0" indent="0" algn="ctr">
              <a:buNone/>
            </a:pPr>
            <a:r>
              <a:rPr lang="en-US" sz="3500" dirty="0">
                <a:solidFill>
                  <a:srgbClr val="FF0000"/>
                </a:solidFill>
              </a:rPr>
              <a:t>Luke 5:1-11</a:t>
            </a:r>
          </a:p>
          <a:p>
            <a:pPr marL="0" indent="0" algn="ctr">
              <a:buNone/>
            </a:pPr>
            <a:r>
              <a:rPr lang="en-US" sz="3200" dirty="0"/>
              <a:t>4 When He had finished speaking, He said to Simon, "Put out into the deep water and let down your nets for a catch."  5 Simon answered and said, "Master, we worked hard all night and caught nothing, but I will do as You say and let down the nets." 6 When they had done this, they enclosed a great quantity of fish, and their nets began to break; 7 so they signaled to their partners in the other boat for them to come and help them. And they came and filled both of the boats, so that they began to sink. 8 But when Simon Peter saw that, he fell down at Jesus' feet, saying, "Go away from me Lord, for I am a sinful man!" </a:t>
            </a:r>
          </a:p>
          <a:p>
            <a:pPr marL="0" indent="0" algn="ctr">
              <a:buNone/>
            </a:pPr>
            <a:endParaRPr lang="en-US" sz="3200" dirty="0"/>
          </a:p>
        </p:txBody>
      </p:sp>
    </p:spTree>
    <p:extLst>
      <p:ext uri="{BB962C8B-B14F-4D97-AF65-F5344CB8AC3E}">
        <p14:creationId xmlns:p14="http://schemas.microsoft.com/office/powerpoint/2010/main" val="220482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How many will be obedient to the gospel?</a:t>
            </a:r>
          </a:p>
          <a:p>
            <a:pPr marL="0" indent="0" algn="ctr">
              <a:buNone/>
            </a:pPr>
            <a:r>
              <a:rPr lang="en-US" sz="3200" dirty="0">
                <a:solidFill>
                  <a:srgbClr val="FF0000"/>
                </a:solidFill>
              </a:rPr>
              <a:t>Acts 2:5-7</a:t>
            </a:r>
          </a:p>
          <a:p>
            <a:pPr marL="0" indent="0" algn="ctr">
              <a:buNone/>
            </a:pPr>
            <a:r>
              <a:rPr lang="en-US" sz="3200" dirty="0"/>
              <a:t>5 Now there were Jews living in Jerusalem, devout men from every nation under heaven. 6 And when this sound occurred, the crowd came together, and were bewildered because each one of them was hearing them speak in his own language. 7 They were amazed and astonished, saying, "Why, are not all these who are speaking Galileans? </a:t>
            </a:r>
          </a:p>
          <a:p>
            <a:pPr marL="0" indent="0" algn="ctr">
              <a:buNone/>
            </a:pPr>
            <a:endParaRPr lang="en-US" sz="3200" dirty="0"/>
          </a:p>
        </p:txBody>
      </p:sp>
    </p:spTree>
    <p:extLst>
      <p:ext uri="{BB962C8B-B14F-4D97-AF65-F5344CB8AC3E}">
        <p14:creationId xmlns:p14="http://schemas.microsoft.com/office/powerpoint/2010/main" val="1499745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fontScale="92500" lnSpcReduction="10000"/>
          </a:bodyPr>
          <a:lstStyle/>
          <a:p>
            <a:pPr marL="0" indent="0" algn="ctr">
              <a:buNone/>
            </a:pPr>
            <a:r>
              <a:rPr lang="en-US" sz="3500" dirty="0"/>
              <a:t>How many will be obedient to the gospel?</a:t>
            </a:r>
          </a:p>
          <a:p>
            <a:pPr marL="0" indent="0" algn="ctr">
              <a:buNone/>
            </a:pPr>
            <a:r>
              <a:rPr lang="en-US" sz="3500" dirty="0">
                <a:solidFill>
                  <a:srgbClr val="FF0000"/>
                </a:solidFill>
              </a:rPr>
              <a:t>Acts 2:37-41</a:t>
            </a:r>
          </a:p>
          <a:p>
            <a:pPr marL="0" indent="0" algn="ctr">
              <a:buNone/>
            </a:pPr>
            <a:r>
              <a:rPr lang="en-US" sz="3200" dirty="0"/>
              <a:t>37 Now when they heard this, they were pierced to the heart, and said to Peter and the rest of the apostles, "Brethren, what shall we do?" 38 Peter said to them, "Repent, and each of you be baptized in the name of Jesus Christ for the forgiveness of your sins; and you will receive the gift of the Holy Spirit. 39 "For the promise is for you and your children and for all who are far off, as many as the Lord our God will call to Himself." 40 And with many other words he solemnly testified and kept on exhorting them, saying, " Be saved from this perverse generation!" 41 So then, those who had received his word were baptized; and that day there were added about three thousand souls. </a:t>
            </a:r>
          </a:p>
          <a:p>
            <a:pPr marL="0" indent="0" algn="ctr">
              <a:buNone/>
            </a:pPr>
            <a:endParaRPr lang="en-US" sz="3200" dirty="0"/>
          </a:p>
        </p:txBody>
      </p:sp>
    </p:spTree>
    <p:extLst>
      <p:ext uri="{BB962C8B-B14F-4D97-AF65-F5344CB8AC3E}">
        <p14:creationId xmlns:p14="http://schemas.microsoft.com/office/powerpoint/2010/main" val="175563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Will all remain faithful to the Lord?</a:t>
            </a:r>
          </a:p>
          <a:p>
            <a:pPr marL="0" indent="0" algn="ctr">
              <a:buNone/>
            </a:pPr>
            <a:r>
              <a:rPr lang="en-US" sz="3200" dirty="0">
                <a:solidFill>
                  <a:srgbClr val="FF0000"/>
                </a:solidFill>
              </a:rPr>
              <a:t>Matthew 13:47-50</a:t>
            </a:r>
          </a:p>
          <a:p>
            <a:pPr marL="0" indent="0" algn="ctr">
              <a:buNone/>
            </a:pPr>
            <a:r>
              <a:rPr lang="en-US" sz="3200" dirty="0"/>
              <a:t>47 "Again, the kingdom of heaven is like a dragnet cast into the sea, and gathering fish of every kind;  48 and when it was filled, they drew it up on the beach; and they sat down and gathered the good fish into containers, but the bad they threw away.  49 "So it will be at the end of the age; the angels will come forth and take out the wicked from among the righteous,  50 and will throw them into the furnace of fire; in that place there will be weeping and gnashing of teeth.  </a:t>
            </a:r>
          </a:p>
          <a:p>
            <a:pPr marL="0" indent="0" algn="ctr">
              <a:buNone/>
            </a:pPr>
            <a:endParaRPr lang="en-US" sz="3200" dirty="0"/>
          </a:p>
        </p:txBody>
      </p:sp>
    </p:spTree>
    <p:extLst>
      <p:ext uri="{BB962C8B-B14F-4D97-AF65-F5344CB8AC3E}">
        <p14:creationId xmlns:p14="http://schemas.microsoft.com/office/powerpoint/2010/main" val="3444656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Do you believe in the power of the gospel to save?</a:t>
            </a:r>
          </a:p>
          <a:p>
            <a:pPr marL="0" indent="0" algn="ctr">
              <a:buNone/>
            </a:pPr>
            <a:r>
              <a:rPr lang="en-US" sz="3200" dirty="0">
                <a:solidFill>
                  <a:srgbClr val="FF0000"/>
                </a:solidFill>
              </a:rPr>
              <a:t>Romans 1:16</a:t>
            </a:r>
          </a:p>
          <a:p>
            <a:pPr marL="0" indent="0" algn="ctr">
              <a:buNone/>
            </a:pPr>
            <a:r>
              <a:rPr lang="en-US" sz="3200" dirty="0"/>
              <a:t>16 For I am not ashamed of the gospel, for it is the power of God for salvation to everyone who believes, to the Jew first and also to the Greek. </a:t>
            </a:r>
          </a:p>
          <a:p>
            <a:pPr marL="0" indent="0" algn="ctr">
              <a:buNone/>
            </a:pPr>
            <a:endParaRPr lang="en-US" sz="3200" dirty="0"/>
          </a:p>
        </p:txBody>
      </p:sp>
    </p:spTree>
    <p:extLst>
      <p:ext uri="{BB962C8B-B14F-4D97-AF65-F5344CB8AC3E}">
        <p14:creationId xmlns:p14="http://schemas.microsoft.com/office/powerpoint/2010/main" val="712939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46B67-694D-4940-A5D2-1AD01BA52E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69DAAC-0484-40A6-A614-D37CCE420CE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22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solidFill>
                  <a:srgbClr val="FF0000"/>
                </a:solidFill>
              </a:rPr>
              <a:t>Mark 1:16-20</a:t>
            </a:r>
          </a:p>
          <a:p>
            <a:pPr marL="0" indent="0" algn="ctr">
              <a:buNone/>
            </a:pPr>
            <a:r>
              <a:rPr lang="en-US" sz="3200" dirty="0"/>
              <a:t>16 As He was going along by the Sea of Galilee, He saw Simon and Andrew, the brother of Simon, casting a net in the sea; for they were fishermen. 17 And Jesus said to them, "Follow Me, and I will make you become fishers of men."  18 Immediately they left their nets and followed Him. 19 Going on a little farther, He saw James the son of Zebedee, and John his brother, who were also in the boat mending the nets. 20 Immediately He called them; and they left their father Zebedee in the boat with the hired servants, and went away to follow Him. </a:t>
            </a:r>
          </a:p>
          <a:p>
            <a:pPr marL="0" indent="0" algn="ctr">
              <a:buNone/>
            </a:pPr>
            <a:endParaRPr lang="en-US" sz="3200" dirty="0"/>
          </a:p>
        </p:txBody>
      </p:sp>
    </p:spTree>
    <p:extLst>
      <p:ext uri="{BB962C8B-B14F-4D97-AF65-F5344CB8AC3E}">
        <p14:creationId xmlns:p14="http://schemas.microsoft.com/office/powerpoint/2010/main" val="428116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612559" y="365126"/>
            <a:ext cx="11017189" cy="788972"/>
          </a:xfrm>
        </p:spPr>
        <p:txBody>
          <a:bodyPr>
            <a:normAutofit/>
          </a:bodyPr>
          <a:lstStyle/>
          <a:p>
            <a:pPr algn="ctr"/>
            <a:r>
              <a:rPr lang="en-US" sz="3600" dirty="0"/>
              <a:t>How would the Lord “make them become” fishers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They would be able to see His purpose</a:t>
            </a:r>
          </a:p>
          <a:p>
            <a:pPr marL="0" indent="0" algn="ctr">
              <a:buNone/>
            </a:pPr>
            <a:r>
              <a:rPr lang="en-US" sz="3200" dirty="0">
                <a:solidFill>
                  <a:srgbClr val="FF0000"/>
                </a:solidFill>
              </a:rPr>
              <a:t>Luke 19:9-10</a:t>
            </a:r>
          </a:p>
          <a:p>
            <a:pPr marL="0" indent="0" algn="ctr">
              <a:buNone/>
            </a:pPr>
            <a:r>
              <a:rPr lang="en-US" sz="3200" dirty="0"/>
              <a:t> 9 And Jesus said to him, "Today salvation has come to this house, because he, too, is a son of Abraham.  10 "For the Son of Man has come to seek and to save that which was lost."  </a:t>
            </a:r>
          </a:p>
          <a:p>
            <a:pPr marL="0" indent="0" algn="ctr">
              <a:buNone/>
            </a:pPr>
            <a:endParaRPr lang="en-US" sz="3200" dirty="0"/>
          </a:p>
        </p:txBody>
      </p:sp>
    </p:spTree>
    <p:extLst>
      <p:ext uri="{BB962C8B-B14F-4D97-AF65-F5344CB8AC3E}">
        <p14:creationId xmlns:p14="http://schemas.microsoft.com/office/powerpoint/2010/main" val="4930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612559" y="365126"/>
            <a:ext cx="11017189" cy="788972"/>
          </a:xfrm>
        </p:spPr>
        <p:txBody>
          <a:bodyPr>
            <a:normAutofit/>
          </a:bodyPr>
          <a:lstStyle/>
          <a:p>
            <a:pPr algn="ctr"/>
            <a:r>
              <a:rPr lang="en-US" sz="3600" dirty="0"/>
              <a:t>How would the Lord “make them become” fishers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They would see His compassion for people</a:t>
            </a:r>
          </a:p>
          <a:p>
            <a:pPr marL="0" indent="0" algn="ctr">
              <a:buNone/>
            </a:pPr>
            <a:r>
              <a:rPr lang="en-US" sz="3200" dirty="0">
                <a:solidFill>
                  <a:srgbClr val="FF0000"/>
                </a:solidFill>
              </a:rPr>
              <a:t>Matthew 9:35-38</a:t>
            </a:r>
          </a:p>
          <a:p>
            <a:pPr marL="0" indent="0" algn="ctr">
              <a:buNone/>
            </a:pPr>
            <a:r>
              <a:rPr lang="en-US" sz="3200" dirty="0"/>
              <a:t>35 Jesus was going through all the cities and villages, teaching in their synagogues and proclaiming the gospel of the kingdom, and healing every kind of disease and every kind of sickness. 36 Seeing the people, He felt compassion for them, because they were distressed and dispirited like sheep without a shepherd. 37 Then He said to His disciples, "The harvest is plentiful, but the workers are few.  38 "Therefore beseech the Lord of the harvest to send out workers into His harvest."</a:t>
            </a:r>
          </a:p>
          <a:p>
            <a:pPr marL="0" indent="0" algn="ctr">
              <a:buNone/>
            </a:pPr>
            <a:endParaRPr lang="en-US" sz="3200" dirty="0"/>
          </a:p>
        </p:txBody>
      </p:sp>
    </p:spTree>
    <p:extLst>
      <p:ext uri="{BB962C8B-B14F-4D97-AF65-F5344CB8AC3E}">
        <p14:creationId xmlns:p14="http://schemas.microsoft.com/office/powerpoint/2010/main" val="6041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612559" y="365126"/>
            <a:ext cx="11017189" cy="788972"/>
          </a:xfrm>
        </p:spPr>
        <p:txBody>
          <a:bodyPr>
            <a:normAutofit/>
          </a:bodyPr>
          <a:lstStyle/>
          <a:p>
            <a:pPr algn="ctr"/>
            <a:r>
              <a:rPr lang="en-US" sz="3600" dirty="0"/>
              <a:t>How would the Lord “make them become” fishers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They would be sent to the lost sheep of the house of Israel</a:t>
            </a:r>
          </a:p>
          <a:p>
            <a:pPr marL="0" indent="0" algn="ctr">
              <a:buNone/>
            </a:pPr>
            <a:r>
              <a:rPr lang="en-US" sz="3200" dirty="0">
                <a:solidFill>
                  <a:srgbClr val="FF0000"/>
                </a:solidFill>
              </a:rPr>
              <a:t>Matthew 10:5-8</a:t>
            </a:r>
          </a:p>
          <a:p>
            <a:pPr marL="0" indent="0" algn="ctr">
              <a:buNone/>
            </a:pPr>
            <a:r>
              <a:rPr lang="en-US" sz="3200" dirty="0"/>
              <a:t>5 These twelve Jesus sent out after instructing them: "Do not go in the way of the Gentiles, and do not enter any city of the Samaritans;  6 but rather go to the lost sheep of the house of Israel.  7 "And as you go, preach, saying, 'The kingdom of heaven is at hand.'  8 "Heal the sick, raise the dead, cleanse the lepers, cast out demons. Freely you received, freely give. </a:t>
            </a:r>
          </a:p>
          <a:p>
            <a:pPr marL="0" indent="0" algn="ctr">
              <a:buNone/>
            </a:pPr>
            <a:endParaRPr lang="en-US" sz="3200" dirty="0"/>
          </a:p>
        </p:txBody>
      </p:sp>
    </p:spTree>
    <p:extLst>
      <p:ext uri="{BB962C8B-B14F-4D97-AF65-F5344CB8AC3E}">
        <p14:creationId xmlns:p14="http://schemas.microsoft.com/office/powerpoint/2010/main" val="375609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612559" y="365126"/>
            <a:ext cx="11017189" cy="788972"/>
          </a:xfrm>
        </p:spPr>
        <p:txBody>
          <a:bodyPr>
            <a:normAutofit/>
          </a:bodyPr>
          <a:lstStyle/>
          <a:p>
            <a:pPr algn="ctr"/>
            <a:r>
              <a:rPr lang="en-US" sz="3600" dirty="0"/>
              <a:t>How would the Lord “make them become” fishers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lnSpcReduction="10000"/>
          </a:bodyPr>
          <a:lstStyle/>
          <a:p>
            <a:pPr marL="0" indent="0" algn="ctr">
              <a:buNone/>
            </a:pPr>
            <a:r>
              <a:rPr lang="en-US" sz="3200" dirty="0"/>
              <a:t>They would see His dedication to His mission</a:t>
            </a:r>
          </a:p>
          <a:p>
            <a:pPr marL="0" indent="0" algn="ctr">
              <a:buNone/>
            </a:pPr>
            <a:r>
              <a:rPr lang="en-US" sz="3200" dirty="0">
                <a:solidFill>
                  <a:srgbClr val="FF0000"/>
                </a:solidFill>
              </a:rPr>
              <a:t>John 4:34-38</a:t>
            </a:r>
          </a:p>
          <a:p>
            <a:pPr marL="0" indent="0" algn="ctr">
              <a:buNone/>
            </a:pPr>
            <a:r>
              <a:rPr lang="en-US" sz="3200" dirty="0"/>
              <a:t>34 Jesus said to them, "My food is to do the will of Him who sent Me and to accomplish His work.  35 "Do you not say, 'There are yet four months, and then comes the harvest'? Behold, I say to you, lift up your eyes and look on the fields, that they are white for harvest.  36 "Already he who reaps is receiving wages and is gathering fruit for life eternal; so that he who sows and he who reaps may rejoice together.  37 "For in this case the saying is true, ' One sows and another reaps.'  38 "I sent you to reap that for which you have not labored; others have labored and you have entered into their labor." </a:t>
            </a:r>
          </a:p>
          <a:p>
            <a:pPr marL="0" indent="0" algn="ctr">
              <a:buNone/>
            </a:pPr>
            <a:endParaRPr lang="en-US" sz="3200" dirty="0"/>
          </a:p>
        </p:txBody>
      </p:sp>
    </p:spTree>
    <p:extLst>
      <p:ext uri="{BB962C8B-B14F-4D97-AF65-F5344CB8AC3E}">
        <p14:creationId xmlns:p14="http://schemas.microsoft.com/office/powerpoint/2010/main" val="204971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612559" y="365126"/>
            <a:ext cx="11017189" cy="788972"/>
          </a:xfrm>
        </p:spPr>
        <p:txBody>
          <a:bodyPr>
            <a:normAutofit/>
          </a:bodyPr>
          <a:lstStyle/>
          <a:p>
            <a:pPr algn="ctr"/>
            <a:r>
              <a:rPr lang="en-US" sz="3600" dirty="0"/>
              <a:t>How would the Lord “make them become” fishers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fontScale="92500"/>
          </a:bodyPr>
          <a:lstStyle/>
          <a:p>
            <a:pPr marL="0" indent="0" algn="ctr">
              <a:buNone/>
            </a:pPr>
            <a:r>
              <a:rPr lang="en-US" sz="3500" dirty="0"/>
              <a:t>They would see His sacrifice leading to death on the cross</a:t>
            </a:r>
          </a:p>
          <a:p>
            <a:pPr marL="0" indent="0" algn="ctr">
              <a:buNone/>
            </a:pPr>
            <a:r>
              <a:rPr lang="en-US" sz="3500" dirty="0">
                <a:solidFill>
                  <a:srgbClr val="FF0000"/>
                </a:solidFill>
              </a:rPr>
              <a:t>John 10:14-18</a:t>
            </a:r>
          </a:p>
          <a:p>
            <a:pPr marL="0" indent="0" algn="ctr">
              <a:buNone/>
            </a:pPr>
            <a:r>
              <a:rPr lang="en-US" sz="3200" dirty="0"/>
              <a:t>14 "I am the good shepherd, and I know My own and My own know Me,  15 even as the Father knows Me and I know the Father; and I lay down My life for the sheep.  16 "I have other sheep, which are not of this fold; I must bring them also, and they will hear My voice; and they will become one flock with  one shepherd.  17 "For this reason the Father loves Me, because I lay down My life so that I may take it again.  18 "No one has taken it away from Me, but I lay it down on My own initiative. I have authority to lay it down, and I have authority to take it up again. This commandment I received from My Father." </a:t>
            </a:r>
          </a:p>
          <a:p>
            <a:pPr marL="0" indent="0" algn="ctr">
              <a:buNone/>
            </a:pPr>
            <a:endParaRPr lang="en-US" sz="3200" dirty="0"/>
          </a:p>
        </p:txBody>
      </p:sp>
    </p:spTree>
    <p:extLst>
      <p:ext uri="{BB962C8B-B14F-4D97-AF65-F5344CB8AC3E}">
        <p14:creationId xmlns:p14="http://schemas.microsoft.com/office/powerpoint/2010/main" val="390148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612559" y="365126"/>
            <a:ext cx="11017189" cy="788972"/>
          </a:xfrm>
        </p:spPr>
        <p:txBody>
          <a:bodyPr>
            <a:normAutofit/>
          </a:bodyPr>
          <a:lstStyle/>
          <a:p>
            <a:pPr algn="ctr"/>
            <a:r>
              <a:rPr lang="en-US" sz="3600" dirty="0"/>
              <a:t>How would the Lord “make them become” fishers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The Lord would prepare them to go into all the world</a:t>
            </a:r>
          </a:p>
          <a:p>
            <a:pPr marL="0" indent="0" algn="ctr">
              <a:buNone/>
            </a:pPr>
            <a:r>
              <a:rPr lang="en-US" sz="3200" dirty="0">
                <a:solidFill>
                  <a:srgbClr val="FF0000"/>
                </a:solidFill>
              </a:rPr>
              <a:t>Mark 16:15-16</a:t>
            </a:r>
          </a:p>
          <a:p>
            <a:pPr marL="0" indent="0" algn="ctr">
              <a:buNone/>
            </a:pPr>
            <a:r>
              <a:rPr lang="en-US" sz="3200" dirty="0"/>
              <a:t> 15 And He said to them, "Go into all the world and preach the gospel to all creation.  16 "He who has believed and has been baptized shall be saved; but he who has disbelieved shall be condemned.  </a:t>
            </a:r>
          </a:p>
          <a:p>
            <a:pPr marL="0" indent="0" algn="ctr">
              <a:buNone/>
            </a:pPr>
            <a:endParaRPr lang="en-US" sz="3200" dirty="0"/>
          </a:p>
        </p:txBody>
      </p:sp>
    </p:spTree>
    <p:extLst>
      <p:ext uri="{BB962C8B-B14F-4D97-AF65-F5344CB8AC3E}">
        <p14:creationId xmlns:p14="http://schemas.microsoft.com/office/powerpoint/2010/main" val="123858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83A-6482-45F9-86FC-247F6AA3ED2A}"/>
              </a:ext>
            </a:extLst>
          </p:cNvPr>
          <p:cNvSpPr>
            <a:spLocks noGrp="1"/>
          </p:cNvSpPr>
          <p:nvPr>
            <p:ph type="title"/>
          </p:nvPr>
        </p:nvSpPr>
        <p:spPr>
          <a:xfrm>
            <a:off x="838200" y="365126"/>
            <a:ext cx="10515600" cy="788972"/>
          </a:xfrm>
        </p:spPr>
        <p:txBody>
          <a:bodyPr>
            <a:normAutofit/>
          </a:bodyPr>
          <a:lstStyle/>
          <a:p>
            <a:pPr algn="ctr"/>
            <a:r>
              <a:rPr lang="en-US" sz="3600" dirty="0"/>
              <a:t>Make me a servant, a fisher of men</a:t>
            </a:r>
          </a:p>
        </p:txBody>
      </p:sp>
      <p:sp>
        <p:nvSpPr>
          <p:cNvPr id="3" name="Content Placeholder 2">
            <a:extLst>
              <a:ext uri="{FF2B5EF4-FFF2-40B4-BE49-F238E27FC236}">
                <a16:creationId xmlns:a16="http://schemas.microsoft.com/office/drawing/2014/main" id="{E9ABD5C2-D2B0-4B4F-A0B4-1AE120B8EFD7}"/>
              </a:ext>
            </a:extLst>
          </p:cNvPr>
          <p:cNvSpPr>
            <a:spLocks noGrp="1"/>
          </p:cNvSpPr>
          <p:nvPr>
            <p:ph idx="1"/>
          </p:nvPr>
        </p:nvSpPr>
        <p:spPr>
          <a:xfrm>
            <a:off x="838200" y="1464816"/>
            <a:ext cx="10515600" cy="5393184"/>
          </a:xfrm>
        </p:spPr>
        <p:txBody>
          <a:bodyPr>
            <a:normAutofit/>
          </a:bodyPr>
          <a:lstStyle/>
          <a:p>
            <a:pPr marL="0" indent="0" algn="ctr">
              <a:buNone/>
            </a:pPr>
            <a:r>
              <a:rPr lang="en-US" sz="3200" dirty="0"/>
              <a:t>What are we to be doing as a servant?</a:t>
            </a:r>
          </a:p>
          <a:p>
            <a:pPr marL="0" indent="0" algn="ctr">
              <a:buNone/>
            </a:pPr>
            <a:r>
              <a:rPr lang="en-US" sz="3200" dirty="0">
                <a:solidFill>
                  <a:srgbClr val="FF0000"/>
                </a:solidFill>
              </a:rPr>
              <a:t>Luke 8:5-8</a:t>
            </a:r>
          </a:p>
          <a:p>
            <a:pPr marL="0" indent="0" algn="ctr">
              <a:buNone/>
            </a:pPr>
            <a:r>
              <a:rPr lang="en-US" sz="3200" dirty="0"/>
              <a:t> 5 "The sower went out to sow his seed; and as he sowed, some fell beside the road, and it was trampled under foot and the birds of the air ate it up.  6 "Other seed fell on rocky soil, and as soon as it grew up, it withered away, because it had no moisture.  7 "Other seed fell among the thorns; and the thorns grew up with it and choked it out.  8 "Other seed fell into the good soil, and grew up, and produced a crop a hundred times as great." As He said these things, He would call out, " He who has ears to hear, let him hear."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90994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269</TotalTime>
  <Words>1823</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Office Theme</vt:lpstr>
      <vt:lpstr>1_Office Theme</vt:lpstr>
      <vt:lpstr>PowerPoint Presentation</vt:lpstr>
      <vt:lpstr>Make me a servant, a fisher of men</vt:lpstr>
      <vt:lpstr>How would the Lord “make them become” fishers of men?</vt:lpstr>
      <vt:lpstr>How would the Lord “make them become” fishers of men?</vt:lpstr>
      <vt:lpstr>How would the Lord “make them become” fishers of men?</vt:lpstr>
      <vt:lpstr>How would the Lord “make them become” fishers of men?</vt:lpstr>
      <vt:lpstr>How would the Lord “make them become” fishers of men?</vt:lpstr>
      <vt:lpstr>How would the Lord “make them become” fishers of men?</vt:lpstr>
      <vt:lpstr>Make me a servant, a fisher of men</vt:lpstr>
      <vt:lpstr>Make me a servant, a fisher of men</vt:lpstr>
      <vt:lpstr>Make me a servant, a fisher of men</vt:lpstr>
      <vt:lpstr>Make me a servant, a fisher of men</vt:lpstr>
      <vt:lpstr>Make me a servant, a fisher of men</vt:lpstr>
      <vt:lpstr>Make me a servant, a fisher of men</vt:lpstr>
      <vt:lpstr>Make me a servant, a fisher of men</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8</cp:revision>
  <dcterms:created xsi:type="dcterms:W3CDTF">2018-09-14T20:37:16Z</dcterms:created>
  <dcterms:modified xsi:type="dcterms:W3CDTF">2018-09-15T01:06:41Z</dcterms:modified>
</cp:coreProperties>
</file>