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6" r:id="rId9"/>
    <p:sldId id="267" r:id="rId10"/>
    <p:sldId id="262" r:id="rId11"/>
    <p:sldId id="268" r:id="rId12"/>
    <p:sldId id="269" r:id="rId13"/>
    <p:sldId id="270" r:id="rId14"/>
    <p:sldId id="263" r:id="rId15"/>
    <p:sldId id="271" r:id="rId16"/>
    <p:sldId id="286" r:id="rId17"/>
    <p:sldId id="264" r:id="rId18"/>
    <p:sldId id="272" r:id="rId19"/>
    <p:sldId id="265" r:id="rId20"/>
    <p:sldId id="273" r:id="rId21"/>
    <p:sldId id="274" r:id="rId22"/>
    <p:sldId id="285" r:id="rId23"/>
    <p:sldId id="275"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D4A09-D43D-4480-888F-473038E024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1F22A66-A488-4FAD-9113-AB9F6060FD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F9AD523-0E6F-4C9B-B5A0-011F26E8E7F6}"/>
              </a:ext>
            </a:extLst>
          </p:cNvPr>
          <p:cNvSpPr>
            <a:spLocks noGrp="1"/>
          </p:cNvSpPr>
          <p:nvPr>
            <p:ph type="dt" sz="half" idx="10"/>
          </p:nvPr>
        </p:nvSpPr>
        <p:spPr/>
        <p:txBody>
          <a:bodyPr/>
          <a:lstStyle/>
          <a:p>
            <a:fld id="{F7CDE6F3-23C5-4A16-B3AF-B56E8DD9A847}" type="datetimeFigureOut">
              <a:rPr lang="en-US" smtClean="0"/>
              <a:t>9/1/2018</a:t>
            </a:fld>
            <a:endParaRPr lang="en-US"/>
          </a:p>
        </p:txBody>
      </p:sp>
      <p:sp>
        <p:nvSpPr>
          <p:cNvPr id="5" name="Footer Placeholder 4">
            <a:extLst>
              <a:ext uri="{FF2B5EF4-FFF2-40B4-BE49-F238E27FC236}">
                <a16:creationId xmlns:a16="http://schemas.microsoft.com/office/drawing/2014/main" id="{29924944-60B2-42C4-BD6E-E0EB70A8F1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2A3202-69AF-442F-8199-C2E4E9684A7C}"/>
              </a:ext>
            </a:extLst>
          </p:cNvPr>
          <p:cNvSpPr>
            <a:spLocks noGrp="1"/>
          </p:cNvSpPr>
          <p:nvPr>
            <p:ph type="sldNum" sz="quarter" idx="12"/>
          </p:nvPr>
        </p:nvSpPr>
        <p:spPr/>
        <p:txBody>
          <a:bodyPr/>
          <a:lstStyle/>
          <a:p>
            <a:fld id="{2D49B9C9-391E-42C6-A1C3-C41147BA7FE0}" type="slidenum">
              <a:rPr lang="en-US" smtClean="0"/>
              <a:t>‹#›</a:t>
            </a:fld>
            <a:endParaRPr lang="en-US"/>
          </a:p>
        </p:txBody>
      </p:sp>
    </p:spTree>
    <p:extLst>
      <p:ext uri="{BB962C8B-B14F-4D97-AF65-F5344CB8AC3E}">
        <p14:creationId xmlns:p14="http://schemas.microsoft.com/office/powerpoint/2010/main" val="1369895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282A2-6CB9-4103-9607-5F6DF7440A4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8B90F9-7C2D-4C93-B8B2-23796D6AA30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D463B8-30D7-4F6F-8C17-8A193390A649}"/>
              </a:ext>
            </a:extLst>
          </p:cNvPr>
          <p:cNvSpPr>
            <a:spLocks noGrp="1"/>
          </p:cNvSpPr>
          <p:nvPr>
            <p:ph type="dt" sz="half" idx="10"/>
          </p:nvPr>
        </p:nvSpPr>
        <p:spPr/>
        <p:txBody>
          <a:bodyPr/>
          <a:lstStyle/>
          <a:p>
            <a:fld id="{F7CDE6F3-23C5-4A16-B3AF-B56E8DD9A847}" type="datetimeFigureOut">
              <a:rPr lang="en-US" smtClean="0"/>
              <a:t>9/1/2018</a:t>
            </a:fld>
            <a:endParaRPr lang="en-US"/>
          </a:p>
        </p:txBody>
      </p:sp>
      <p:sp>
        <p:nvSpPr>
          <p:cNvPr id="5" name="Footer Placeholder 4">
            <a:extLst>
              <a:ext uri="{FF2B5EF4-FFF2-40B4-BE49-F238E27FC236}">
                <a16:creationId xmlns:a16="http://schemas.microsoft.com/office/drawing/2014/main" id="{2DE54788-CDB1-46C7-B63B-381FB0F583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BA1F3D-2DEC-47A4-B625-F3018BFDC09C}"/>
              </a:ext>
            </a:extLst>
          </p:cNvPr>
          <p:cNvSpPr>
            <a:spLocks noGrp="1"/>
          </p:cNvSpPr>
          <p:nvPr>
            <p:ph type="sldNum" sz="quarter" idx="12"/>
          </p:nvPr>
        </p:nvSpPr>
        <p:spPr/>
        <p:txBody>
          <a:bodyPr/>
          <a:lstStyle/>
          <a:p>
            <a:fld id="{2D49B9C9-391E-42C6-A1C3-C41147BA7FE0}" type="slidenum">
              <a:rPr lang="en-US" smtClean="0"/>
              <a:t>‹#›</a:t>
            </a:fld>
            <a:endParaRPr lang="en-US"/>
          </a:p>
        </p:txBody>
      </p:sp>
    </p:spTree>
    <p:extLst>
      <p:ext uri="{BB962C8B-B14F-4D97-AF65-F5344CB8AC3E}">
        <p14:creationId xmlns:p14="http://schemas.microsoft.com/office/powerpoint/2010/main" val="3944129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DF4297-E092-466E-BF5B-758E448CDC4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F2D0BD5-9CB3-4708-9756-10285CF9DC2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E8A3B6-F962-4065-991D-4116FE3AE890}"/>
              </a:ext>
            </a:extLst>
          </p:cNvPr>
          <p:cNvSpPr>
            <a:spLocks noGrp="1"/>
          </p:cNvSpPr>
          <p:nvPr>
            <p:ph type="dt" sz="half" idx="10"/>
          </p:nvPr>
        </p:nvSpPr>
        <p:spPr/>
        <p:txBody>
          <a:bodyPr/>
          <a:lstStyle/>
          <a:p>
            <a:fld id="{F7CDE6F3-23C5-4A16-B3AF-B56E8DD9A847}" type="datetimeFigureOut">
              <a:rPr lang="en-US" smtClean="0"/>
              <a:t>9/1/2018</a:t>
            </a:fld>
            <a:endParaRPr lang="en-US"/>
          </a:p>
        </p:txBody>
      </p:sp>
      <p:sp>
        <p:nvSpPr>
          <p:cNvPr id="5" name="Footer Placeholder 4">
            <a:extLst>
              <a:ext uri="{FF2B5EF4-FFF2-40B4-BE49-F238E27FC236}">
                <a16:creationId xmlns:a16="http://schemas.microsoft.com/office/drawing/2014/main" id="{C895050A-79E0-45CE-BD52-DEAA7000E6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A4EE92-877D-4704-9A6B-E8457097EFD2}"/>
              </a:ext>
            </a:extLst>
          </p:cNvPr>
          <p:cNvSpPr>
            <a:spLocks noGrp="1"/>
          </p:cNvSpPr>
          <p:nvPr>
            <p:ph type="sldNum" sz="quarter" idx="12"/>
          </p:nvPr>
        </p:nvSpPr>
        <p:spPr/>
        <p:txBody>
          <a:bodyPr/>
          <a:lstStyle/>
          <a:p>
            <a:fld id="{2D49B9C9-391E-42C6-A1C3-C41147BA7FE0}" type="slidenum">
              <a:rPr lang="en-US" smtClean="0"/>
              <a:t>‹#›</a:t>
            </a:fld>
            <a:endParaRPr lang="en-US"/>
          </a:p>
        </p:txBody>
      </p:sp>
    </p:spTree>
    <p:extLst>
      <p:ext uri="{BB962C8B-B14F-4D97-AF65-F5344CB8AC3E}">
        <p14:creationId xmlns:p14="http://schemas.microsoft.com/office/powerpoint/2010/main" val="28620202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CDE6F3-23C5-4A16-B3AF-B56E8DD9A847}"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9B9C9-391E-42C6-A1C3-C41147BA7FE0}" type="slidenum">
              <a:rPr lang="en-US" smtClean="0"/>
              <a:t>‹#›</a:t>
            </a:fld>
            <a:endParaRPr lang="en-US"/>
          </a:p>
        </p:txBody>
      </p:sp>
    </p:spTree>
    <p:extLst>
      <p:ext uri="{BB962C8B-B14F-4D97-AF65-F5344CB8AC3E}">
        <p14:creationId xmlns:p14="http://schemas.microsoft.com/office/powerpoint/2010/main" val="5249099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CDE6F3-23C5-4A16-B3AF-B56E8DD9A847}"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9B9C9-391E-42C6-A1C3-C41147BA7FE0}" type="slidenum">
              <a:rPr lang="en-US" smtClean="0"/>
              <a:t>‹#›</a:t>
            </a:fld>
            <a:endParaRPr lang="en-US"/>
          </a:p>
        </p:txBody>
      </p:sp>
    </p:spTree>
    <p:extLst>
      <p:ext uri="{BB962C8B-B14F-4D97-AF65-F5344CB8AC3E}">
        <p14:creationId xmlns:p14="http://schemas.microsoft.com/office/powerpoint/2010/main" val="23009403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7CDE6F3-23C5-4A16-B3AF-B56E8DD9A847}"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9B9C9-391E-42C6-A1C3-C41147BA7FE0}" type="slidenum">
              <a:rPr lang="en-US" smtClean="0"/>
              <a:t>‹#›</a:t>
            </a:fld>
            <a:endParaRPr lang="en-US"/>
          </a:p>
        </p:txBody>
      </p:sp>
    </p:spTree>
    <p:extLst>
      <p:ext uri="{BB962C8B-B14F-4D97-AF65-F5344CB8AC3E}">
        <p14:creationId xmlns:p14="http://schemas.microsoft.com/office/powerpoint/2010/main" val="20929728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CDE6F3-23C5-4A16-B3AF-B56E8DD9A847}"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9B9C9-391E-42C6-A1C3-C41147BA7FE0}" type="slidenum">
              <a:rPr lang="en-US" smtClean="0"/>
              <a:t>‹#›</a:t>
            </a:fld>
            <a:endParaRPr lang="en-US"/>
          </a:p>
        </p:txBody>
      </p:sp>
    </p:spTree>
    <p:extLst>
      <p:ext uri="{BB962C8B-B14F-4D97-AF65-F5344CB8AC3E}">
        <p14:creationId xmlns:p14="http://schemas.microsoft.com/office/powerpoint/2010/main" val="20897562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CDE6F3-23C5-4A16-B3AF-B56E8DD9A847}"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49B9C9-391E-42C6-A1C3-C41147BA7FE0}" type="slidenum">
              <a:rPr lang="en-US" smtClean="0"/>
              <a:t>‹#›</a:t>
            </a:fld>
            <a:endParaRPr lang="en-US"/>
          </a:p>
        </p:txBody>
      </p:sp>
    </p:spTree>
    <p:extLst>
      <p:ext uri="{BB962C8B-B14F-4D97-AF65-F5344CB8AC3E}">
        <p14:creationId xmlns:p14="http://schemas.microsoft.com/office/powerpoint/2010/main" val="12917203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CDE6F3-23C5-4A16-B3AF-B56E8DD9A847}"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49B9C9-391E-42C6-A1C3-C41147BA7FE0}" type="slidenum">
              <a:rPr lang="en-US" smtClean="0"/>
              <a:t>‹#›</a:t>
            </a:fld>
            <a:endParaRPr lang="en-US"/>
          </a:p>
        </p:txBody>
      </p:sp>
    </p:spTree>
    <p:extLst>
      <p:ext uri="{BB962C8B-B14F-4D97-AF65-F5344CB8AC3E}">
        <p14:creationId xmlns:p14="http://schemas.microsoft.com/office/powerpoint/2010/main" val="38180962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DE6F3-23C5-4A16-B3AF-B56E8DD9A847}"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49B9C9-391E-42C6-A1C3-C41147BA7FE0}" type="slidenum">
              <a:rPr lang="en-US" smtClean="0"/>
              <a:t>‹#›</a:t>
            </a:fld>
            <a:endParaRPr lang="en-US"/>
          </a:p>
        </p:txBody>
      </p:sp>
    </p:spTree>
    <p:extLst>
      <p:ext uri="{BB962C8B-B14F-4D97-AF65-F5344CB8AC3E}">
        <p14:creationId xmlns:p14="http://schemas.microsoft.com/office/powerpoint/2010/main" val="29602775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7CDE6F3-23C5-4A16-B3AF-B56E8DD9A847}"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9B9C9-391E-42C6-A1C3-C41147BA7FE0}" type="slidenum">
              <a:rPr lang="en-US" smtClean="0"/>
              <a:t>‹#›</a:t>
            </a:fld>
            <a:endParaRPr lang="en-US"/>
          </a:p>
        </p:txBody>
      </p:sp>
    </p:spTree>
    <p:extLst>
      <p:ext uri="{BB962C8B-B14F-4D97-AF65-F5344CB8AC3E}">
        <p14:creationId xmlns:p14="http://schemas.microsoft.com/office/powerpoint/2010/main" val="3079217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D91D2-D1BF-4147-958C-0E320F656A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9B2CB3-3C67-4B67-8041-2322140A3F8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0EA3E1-B51A-4A70-A5C6-E8C067F2B7D1}"/>
              </a:ext>
            </a:extLst>
          </p:cNvPr>
          <p:cNvSpPr>
            <a:spLocks noGrp="1"/>
          </p:cNvSpPr>
          <p:nvPr>
            <p:ph type="dt" sz="half" idx="10"/>
          </p:nvPr>
        </p:nvSpPr>
        <p:spPr/>
        <p:txBody>
          <a:bodyPr/>
          <a:lstStyle/>
          <a:p>
            <a:fld id="{F7CDE6F3-23C5-4A16-B3AF-B56E8DD9A847}" type="datetimeFigureOut">
              <a:rPr lang="en-US" smtClean="0"/>
              <a:t>9/1/2018</a:t>
            </a:fld>
            <a:endParaRPr lang="en-US"/>
          </a:p>
        </p:txBody>
      </p:sp>
      <p:sp>
        <p:nvSpPr>
          <p:cNvPr id="5" name="Footer Placeholder 4">
            <a:extLst>
              <a:ext uri="{FF2B5EF4-FFF2-40B4-BE49-F238E27FC236}">
                <a16:creationId xmlns:a16="http://schemas.microsoft.com/office/drawing/2014/main" id="{F76A51B4-EF5D-4667-800F-3916B3B3DF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FDA3ED-E65B-4FE3-AC15-BEFB4AF0E65F}"/>
              </a:ext>
            </a:extLst>
          </p:cNvPr>
          <p:cNvSpPr>
            <a:spLocks noGrp="1"/>
          </p:cNvSpPr>
          <p:nvPr>
            <p:ph type="sldNum" sz="quarter" idx="12"/>
          </p:nvPr>
        </p:nvSpPr>
        <p:spPr/>
        <p:txBody>
          <a:bodyPr/>
          <a:lstStyle/>
          <a:p>
            <a:fld id="{2D49B9C9-391E-42C6-A1C3-C41147BA7FE0}" type="slidenum">
              <a:rPr lang="en-US" smtClean="0"/>
              <a:t>‹#›</a:t>
            </a:fld>
            <a:endParaRPr lang="en-US"/>
          </a:p>
        </p:txBody>
      </p:sp>
    </p:spTree>
    <p:extLst>
      <p:ext uri="{BB962C8B-B14F-4D97-AF65-F5344CB8AC3E}">
        <p14:creationId xmlns:p14="http://schemas.microsoft.com/office/powerpoint/2010/main" val="28619579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7CDE6F3-23C5-4A16-B3AF-B56E8DD9A847}"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9B9C9-391E-42C6-A1C3-C41147BA7FE0}" type="slidenum">
              <a:rPr lang="en-US" smtClean="0"/>
              <a:t>‹#›</a:t>
            </a:fld>
            <a:endParaRPr lang="en-US"/>
          </a:p>
        </p:txBody>
      </p:sp>
    </p:spTree>
    <p:extLst>
      <p:ext uri="{BB962C8B-B14F-4D97-AF65-F5344CB8AC3E}">
        <p14:creationId xmlns:p14="http://schemas.microsoft.com/office/powerpoint/2010/main" val="487503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CDE6F3-23C5-4A16-B3AF-B56E8DD9A847}"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9B9C9-391E-42C6-A1C3-C41147BA7FE0}" type="slidenum">
              <a:rPr lang="en-US" smtClean="0"/>
              <a:t>‹#›</a:t>
            </a:fld>
            <a:endParaRPr lang="en-US"/>
          </a:p>
        </p:txBody>
      </p:sp>
    </p:spTree>
    <p:extLst>
      <p:ext uri="{BB962C8B-B14F-4D97-AF65-F5344CB8AC3E}">
        <p14:creationId xmlns:p14="http://schemas.microsoft.com/office/powerpoint/2010/main" val="27085718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CDE6F3-23C5-4A16-B3AF-B56E8DD9A847}"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9B9C9-391E-42C6-A1C3-C41147BA7FE0}" type="slidenum">
              <a:rPr lang="en-US" smtClean="0"/>
              <a:t>‹#›</a:t>
            </a:fld>
            <a:endParaRPr lang="en-US"/>
          </a:p>
        </p:txBody>
      </p:sp>
    </p:spTree>
    <p:extLst>
      <p:ext uri="{BB962C8B-B14F-4D97-AF65-F5344CB8AC3E}">
        <p14:creationId xmlns:p14="http://schemas.microsoft.com/office/powerpoint/2010/main" val="3302472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F79ED-3446-4B7C-A8EA-29950FC002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3BBCEB6-6CFC-40F7-A4EE-56FA574D95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09AA73C-49C1-45C2-802B-22F90915CBC5}"/>
              </a:ext>
            </a:extLst>
          </p:cNvPr>
          <p:cNvSpPr>
            <a:spLocks noGrp="1"/>
          </p:cNvSpPr>
          <p:nvPr>
            <p:ph type="dt" sz="half" idx="10"/>
          </p:nvPr>
        </p:nvSpPr>
        <p:spPr/>
        <p:txBody>
          <a:bodyPr/>
          <a:lstStyle/>
          <a:p>
            <a:fld id="{F7CDE6F3-23C5-4A16-B3AF-B56E8DD9A847}" type="datetimeFigureOut">
              <a:rPr lang="en-US" smtClean="0"/>
              <a:t>9/1/2018</a:t>
            </a:fld>
            <a:endParaRPr lang="en-US"/>
          </a:p>
        </p:txBody>
      </p:sp>
      <p:sp>
        <p:nvSpPr>
          <p:cNvPr id="5" name="Footer Placeholder 4">
            <a:extLst>
              <a:ext uri="{FF2B5EF4-FFF2-40B4-BE49-F238E27FC236}">
                <a16:creationId xmlns:a16="http://schemas.microsoft.com/office/drawing/2014/main" id="{3B642CE1-FB31-4A7A-A243-11B607DAB8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664AFB-3BEE-4966-AD8C-11E3B5C0B54B}"/>
              </a:ext>
            </a:extLst>
          </p:cNvPr>
          <p:cNvSpPr>
            <a:spLocks noGrp="1"/>
          </p:cNvSpPr>
          <p:nvPr>
            <p:ph type="sldNum" sz="quarter" idx="12"/>
          </p:nvPr>
        </p:nvSpPr>
        <p:spPr/>
        <p:txBody>
          <a:bodyPr/>
          <a:lstStyle/>
          <a:p>
            <a:fld id="{2D49B9C9-391E-42C6-A1C3-C41147BA7FE0}" type="slidenum">
              <a:rPr lang="en-US" smtClean="0"/>
              <a:t>‹#›</a:t>
            </a:fld>
            <a:endParaRPr lang="en-US"/>
          </a:p>
        </p:txBody>
      </p:sp>
    </p:spTree>
    <p:extLst>
      <p:ext uri="{BB962C8B-B14F-4D97-AF65-F5344CB8AC3E}">
        <p14:creationId xmlns:p14="http://schemas.microsoft.com/office/powerpoint/2010/main" val="3482311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DC27C-0BC7-4C26-A5CD-A7282FACC2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AC72BF-B11B-4368-92C4-10C0F166E08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95D888C-BAD9-478E-9034-AE2F53A364B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7AFFC9E-B0CD-4366-98C4-8B122707C995}"/>
              </a:ext>
            </a:extLst>
          </p:cNvPr>
          <p:cNvSpPr>
            <a:spLocks noGrp="1"/>
          </p:cNvSpPr>
          <p:nvPr>
            <p:ph type="dt" sz="half" idx="10"/>
          </p:nvPr>
        </p:nvSpPr>
        <p:spPr/>
        <p:txBody>
          <a:bodyPr/>
          <a:lstStyle/>
          <a:p>
            <a:fld id="{F7CDE6F3-23C5-4A16-B3AF-B56E8DD9A847}" type="datetimeFigureOut">
              <a:rPr lang="en-US" smtClean="0"/>
              <a:t>9/1/2018</a:t>
            </a:fld>
            <a:endParaRPr lang="en-US"/>
          </a:p>
        </p:txBody>
      </p:sp>
      <p:sp>
        <p:nvSpPr>
          <p:cNvPr id="6" name="Footer Placeholder 5">
            <a:extLst>
              <a:ext uri="{FF2B5EF4-FFF2-40B4-BE49-F238E27FC236}">
                <a16:creationId xmlns:a16="http://schemas.microsoft.com/office/drawing/2014/main" id="{7369694D-6A77-4B3E-87E6-D81E9B6E1C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D3F376-A2B6-4BA5-A711-F108F1759580}"/>
              </a:ext>
            </a:extLst>
          </p:cNvPr>
          <p:cNvSpPr>
            <a:spLocks noGrp="1"/>
          </p:cNvSpPr>
          <p:nvPr>
            <p:ph type="sldNum" sz="quarter" idx="12"/>
          </p:nvPr>
        </p:nvSpPr>
        <p:spPr/>
        <p:txBody>
          <a:bodyPr/>
          <a:lstStyle/>
          <a:p>
            <a:fld id="{2D49B9C9-391E-42C6-A1C3-C41147BA7FE0}" type="slidenum">
              <a:rPr lang="en-US" smtClean="0"/>
              <a:t>‹#›</a:t>
            </a:fld>
            <a:endParaRPr lang="en-US"/>
          </a:p>
        </p:txBody>
      </p:sp>
    </p:spTree>
    <p:extLst>
      <p:ext uri="{BB962C8B-B14F-4D97-AF65-F5344CB8AC3E}">
        <p14:creationId xmlns:p14="http://schemas.microsoft.com/office/powerpoint/2010/main" val="3033557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84D6A-DD29-4041-9AC5-F61D8C6B372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C85A212-9B20-4C62-AFDB-8ED832FAB0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8D6CCB5-3180-4CB6-AD57-786D3A847DF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B1B72C-1D9E-45F7-8BC8-11949CC8F9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4D5F6A7-21B3-4988-ADD6-E826F4762E9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2956D80-3773-4417-A207-A9A10D9E4828}"/>
              </a:ext>
            </a:extLst>
          </p:cNvPr>
          <p:cNvSpPr>
            <a:spLocks noGrp="1"/>
          </p:cNvSpPr>
          <p:nvPr>
            <p:ph type="dt" sz="half" idx="10"/>
          </p:nvPr>
        </p:nvSpPr>
        <p:spPr/>
        <p:txBody>
          <a:bodyPr/>
          <a:lstStyle/>
          <a:p>
            <a:fld id="{F7CDE6F3-23C5-4A16-B3AF-B56E8DD9A847}" type="datetimeFigureOut">
              <a:rPr lang="en-US" smtClean="0"/>
              <a:t>9/1/2018</a:t>
            </a:fld>
            <a:endParaRPr lang="en-US"/>
          </a:p>
        </p:txBody>
      </p:sp>
      <p:sp>
        <p:nvSpPr>
          <p:cNvPr id="8" name="Footer Placeholder 7">
            <a:extLst>
              <a:ext uri="{FF2B5EF4-FFF2-40B4-BE49-F238E27FC236}">
                <a16:creationId xmlns:a16="http://schemas.microsoft.com/office/drawing/2014/main" id="{2426193C-80F1-4E2E-8FDB-13ABD198FE5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A2BF809-9B75-48D7-BA40-DFF7D179FF76}"/>
              </a:ext>
            </a:extLst>
          </p:cNvPr>
          <p:cNvSpPr>
            <a:spLocks noGrp="1"/>
          </p:cNvSpPr>
          <p:nvPr>
            <p:ph type="sldNum" sz="quarter" idx="12"/>
          </p:nvPr>
        </p:nvSpPr>
        <p:spPr/>
        <p:txBody>
          <a:bodyPr/>
          <a:lstStyle/>
          <a:p>
            <a:fld id="{2D49B9C9-391E-42C6-A1C3-C41147BA7FE0}" type="slidenum">
              <a:rPr lang="en-US" smtClean="0"/>
              <a:t>‹#›</a:t>
            </a:fld>
            <a:endParaRPr lang="en-US"/>
          </a:p>
        </p:txBody>
      </p:sp>
    </p:spTree>
    <p:extLst>
      <p:ext uri="{BB962C8B-B14F-4D97-AF65-F5344CB8AC3E}">
        <p14:creationId xmlns:p14="http://schemas.microsoft.com/office/powerpoint/2010/main" val="1825179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10482-4981-477F-AE45-9068C195BF8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05C3EAD-06EE-49CC-A275-77909F304EEF}"/>
              </a:ext>
            </a:extLst>
          </p:cNvPr>
          <p:cNvSpPr>
            <a:spLocks noGrp="1"/>
          </p:cNvSpPr>
          <p:nvPr>
            <p:ph type="dt" sz="half" idx="10"/>
          </p:nvPr>
        </p:nvSpPr>
        <p:spPr/>
        <p:txBody>
          <a:bodyPr/>
          <a:lstStyle/>
          <a:p>
            <a:fld id="{F7CDE6F3-23C5-4A16-B3AF-B56E8DD9A847}" type="datetimeFigureOut">
              <a:rPr lang="en-US" smtClean="0"/>
              <a:t>9/1/2018</a:t>
            </a:fld>
            <a:endParaRPr lang="en-US"/>
          </a:p>
        </p:txBody>
      </p:sp>
      <p:sp>
        <p:nvSpPr>
          <p:cNvPr id="4" name="Footer Placeholder 3">
            <a:extLst>
              <a:ext uri="{FF2B5EF4-FFF2-40B4-BE49-F238E27FC236}">
                <a16:creationId xmlns:a16="http://schemas.microsoft.com/office/drawing/2014/main" id="{70AC8723-DBDA-4693-ACA7-AB7251DF46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8E476D3-9D91-4835-BE46-CB2D89B60B54}"/>
              </a:ext>
            </a:extLst>
          </p:cNvPr>
          <p:cNvSpPr>
            <a:spLocks noGrp="1"/>
          </p:cNvSpPr>
          <p:nvPr>
            <p:ph type="sldNum" sz="quarter" idx="12"/>
          </p:nvPr>
        </p:nvSpPr>
        <p:spPr/>
        <p:txBody>
          <a:bodyPr/>
          <a:lstStyle/>
          <a:p>
            <a:fld id="{2D49B9C9-391E-42C6-A1C3-C41147BA7FE0}" type="slidenum">
              <a:rPr lang="en-US" smtClean="0"/>
              <a:t>‹#›</a:t>
            </a:fld>
            <a:endParaRPr lang="en-US"/>
          </a:p>
        </p:txBody>
      </p:sp>
    </p:spTree>
    <p:extLst>
      <p:ext uri="{BB962C8B-B14F-4D97-AF65-F5344CB8AC3E}">
        <p14:creationId xmlns:p14="http://schemas.microsoft.com/office/powerpoint/2010/main" val="2734349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AFF686-CFDF-4652-8409-47E85C3ACA57}"/>
              </a:ext>
            </a:extLst>
          </p:cNvPr>
          <p:cNvSpPr>
            <a:spLocks noGrp="1"/>
          </p:cNvSpPr>
          <p:nvPr>
            <p:ph type="dt" sz="half" idx="10"/>
          </p:nvPr>
        </p:nvSpPr>
        <p:spPr/>
        <p:txBody>
          <a:bodyPr/>
          <a:lstStyle/>
          <a:p>
            <a:fld id="{F7CDE6F3-23C5-4A16-B3AF-B56E8DD9A847}" type="datetimeFigureOut">
              <a:rPr lang="en-US" smtClean="0"/>
              <a:t>9/1/2018</a:t>
            </a:fld>
            <a:endParaRPr lang="en-US"/>
          </a:p>
        </p:txBody>
      </p:sp>
      <p:sp>
        <p:nvSpPr>
          <p:cNvPr id="3" name="Footer Placeholder 2">
            <a:extLst>
              <a:ext uri="{FF2B5EF4-FFF2-40B4-BE49-F238E27FC236}">
                <a16:creationId xmlns:a16="http://schemas.microsoft.com/office/drawing/2014/main" id="{BF0EEB69-DB87-45A9-9FB7-4BBD7050EDD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73C297B-E023-485A-A29A-1BD502371ABF}"/>
              </a:ext>
            </a:extLst>
          </p:cNvPr>
          <p:cNvSpPr>
            <a:spLocks noGrp="1"/>
          </p:cNvSpPr>
          <p:nvPr>
            <p:ph type="sldNum" sz="quarter" idx="12"/>
          </p:nvPr>
        </p:nvSpPr>
        <p:spPr/>
        <p:txBody>
          <a:bodyPr/>
          <a:lstStyle/>
          <a:p>
            <a:fld id="{2D49B9C9-391E-42C6-A1C3-C41147BA7FE0}" type="slidenum">
              <a:rPr lang="en-US" smtClean="0"/>
              <a:t>‹#›</a:t>
            </a:fld>
            <a:endParaRPr lang="en-US"/>
          </a:p>
        </p:txBody>
      </p:sp>
    </p:spTree>
    <p:extLst>
      <p:ext uri="{BB962C8B-B14F-4D97-AF65-F5344CB8AC3E}">
        <p14:creationId xmlns:p14="http://schemas.microsoft.com/office/powerpoint/2010/main" val="2535734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E7569-5E6F-4E62-BE25-5706D78345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E7AB96-78CD-4B10-87EE-73E9902378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650ADB8-EC24-436D-8DD1-CBD26166EE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5F9A808-A946-4069-B69F-7EDC6656BB57}"/>
              </a:ext>
            </a:extLst>
          </p:cNvPr>
          <p:cNvSpPr>
            <a:spLocks noGrp="1"/>
          </p:cNvSpPr>
          <p:nvPr>
            <p:ph type="dt" sz="half" idx="10"/>
          </p:nvPr>
        </p:nvSpPr>
        <p:spPr/>
        <p:txBody>
          <a:bodyPr/>
          <a:lstStyle/>
          <a:p>
            <a:fld id="{F7CDE6F3-23C5-4A16-B3AF-B56E8DD9A847}" type="datetimeFigureOut">
              <a:rPr lang="en-US" smtClean="0"/>
              <a:t>9/1/2018</a:t>
            </a:fld>
            <a:endParaRPr lang="en-US"/>
          </a:p>
        </p:txBody>
      </p:sp>
      <p:sp>
        <p:nvSpPr>
          <p:cNvPr id="6" name="Footer Placeholder 5">
            <a:extLst>
              <a:ext uri="{FF2B5EF4-FFF2-40B4-BE49-F238E27FC236}">
                <a16:creationId xmlns:a16="http://schemas.microsoft.com/office/drawing/2014/main" id="{C6841473-C7B2-4AAB-90FF-11BB06258C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BDD64D-28D5-40C8-99C1-31B2744D5191}"/>
              </a:ext>
            </a:extLst>
          </p:cNvPr>
          <p:cNvSpPr>
            <a:spLocks noGrp="1"/>
          </p:cNvSpPr>
          <p:nvPr>
            <p:ph type="sldNum" sz="quarter" idx="12"/>
          </p:nvPr>
        </p:nvSpPr>
        <p:spPr/>
        <p:txBody>
          <a:bodyPr/>
          <a:lstStyle/>
          <a:p>
            <a:fld id="{2D49B9C9-391E-42C6-A1C3-C41147BA7FE0}" type="slidenum">
              <a:rPr lang="en-US" smtClean="0"/>
              <a:t>‹#›</a:t>
            </a:fld>
            <a:endParaRPr lang="en-US"/>
          </a:p>
        </p:txBody>
      </p:sp>
    </p:spTree>
    <p:extLst>
      <p:ext uri="{BB962C8B-B14F-4D97-AF65-F5344CB8AC3E}">
        <p14:creationId xmlns:p14="http://schemas.microsoft.com/office/powerpoint/2010/main" val="3553898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63045-95F9-46D8-95AC-0FD8A9F21A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00907A-3F71-433C-8D79-609A521D96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C96C288-DD74-494F-B686-9D2875E993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EBFB577-1A4D-4AD6-9B47-A51467860A59}"/>
              </a:ext>
            </a:extLst>
          </p:cNvPr>
          <p:cNvSpPr>
            <a:spLocks noGrp="1"/>
          </p:cNvSpPr>
          <p:nvPr>
            <p:ph type="dt" sz="half" idx="10"/>
          </p:nvPr>
        </p:nvSpPr>
        <p:spPr/>
        <p:txBody>
          <a:bodyPr/>
          <a:lstStyle/>
          <a:p>
            <a:fld id="{F7CDE6F3-23C5-4A16-B3AF-B56E8DD9A847}" type="datetimeFigureOut">
              <a:rPr lang="en-US" smtClean="0"/>
              <a:t>9/1/2018</a:t>
            </a:fld>
            <a:endParaRPr lang="en-US"/>
          </a:p>
        </p:txBody>
      </p:sp>
      <p:sp>
        <p:nvSpPr>
          <p:cNvPr id="6" name="Footer Placeholder 5">
            <a:extLst>
              <a:ext uri="{FF2B5EF4-FFF2-40B4-BE49-F238E27FC236}">
                <a16:creationId xmlns:a16="http://schemas.microsoft.com/office/drawing/2014/main" id="{165590F2-E5FB-47CD-A6CC-F471F6EDFB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D9F439-902B-4F23-AAB8-0A9833FBBE40}"/>
              </a:ext>
            </a:extLst>
          </p:cNvPr>
          <p:cNvSpPr>
            <a:spLocks noGrp="1"/>
          </p:cNvSpPr>
          <p:nvPr>
            <p:ph type="sldNum" sz="quarter" idx="12"/>
          </p:nvPr>
        </p:nvSpPr>
        <p:spPr/>
        <p:txBody>
          <a:bodyPr/>
          <a:lstStyle/>
          <a:p>
            <a:fld id="{2D49B9C9-391E-42C6-A1C3-C41147BA7FE0}" type="slidenum">
              <a:rPr lang="en-US" smtClean="0"/>
              <a:t>‹#›</a:t>
            </a:fld>
            <a:endParaRPr lang="en-US"/>
          </a:p>
        </p:txBody>
      </p:sp>
    </p:spTree>
    <p:extLst>
      <p:ext uri="{BB962C8B-B14F-4D97-AF65-F5344CB8AC3E}">
        <p14:creationId xmlns:p14="http://schemas.microsoft.com/office/powerpoint/2010/main" val="2615935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accent2">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D001A7-1D49-467C-A08D-F42DCAD42E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5C24EC8-EE8D-4AF3-80C1-A4B99E8018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F11DFE-1113-4B32-9833-B918E0D49A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DE6F3-23C5-4A16-B3AF-B56E8DD9A847}" type="datetimeFigureOut">
              <a:rPr lang="en-US" smtClean="0"/>
              <a:t>9/1/2018</a:t>
            </a:fld>
            <a:endParaRPr lang="en-US"/>
          </a:p>
        </p:txBody>
      </p:sp>
      <p:sp>
        <p:nvSpPr>
          <p:cNvPr id="5" name="Footer Placeholder 4">
            <a:extLst>
              <a:ext uri="{FF2B5EF4-FFF2-40B4-BE49-F238E27FC236}">
                <a16:creationId xmlns:a16="http://schemas.microsoft.com/office/drawing/2014/main" id="{9C4C7439-9774-4246-9CCA-DC0A286224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25BAADE-E0A2-4229-B0D1-14CAE3B740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49B9C9-391E-42C6-A1C3-C41147BA7FE0}" type="slidenum">
              <a:rPr lang="en-US" smtClean="0"/>
              <a:t>‹#›</a:t>
            </a:fld>
            <a:endParaRPr lang="en-US"/>
          </a:p>
        </p:txBody>
      </p:sp>
    </p:spTree>
    <p:extLst>
      <p:ext uri="{BB962C8B-B14F-4D97-AF65-F5344CB8AC3E}">
        <p14:creationId xmlns:p14="http://schemas.microsoft.com/office/powerpoint/2010/main" val="1571325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DE6F3-23C5-4A16-B3AF-B56E8DD9A847}"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49B9C9-391E-42C6-A1C3-C41147BA7FE0}" type="slidenum">
              <a:rPr lang="en-US" smtClean="0"/>
              <a:t>‹#›</a:t>
            </a:fld>
            <a:endParaRPr lang="en-US"/>
          </a:p>
        </p:txBody>
      </p:sp>
    </p:spTree>
    <p:extLst>
      <p:ext uri="{BB962C8B-B14F-4D97-AF65-F5344CB8AC3E}">
        <p14:creationId xmlns:p14="http://schemas.microsoft.com/office/powerpoint/2010/main" val="71081785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10868-77AC-4286-9C6E-46B4909410E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B3121487-E6EF-4A86-8BBB-23B746973C0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6692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78744-177C-445F-8BDA-BF4073CB9930}"/>
              </a:ext>
            </a:extLst>
          </p:cNvPr>
          <p:cNvSpPr>
            <a:spLocks noGrp="1"/>
          </p:cNvSpPr>
          <p:nvPr>
            <p:ph type="title"/>
          </p:nvPr>
        </p:nvSpPr>
        <p:spPr>
          <a:xfrm>
            <a:off x="838200" y="365125"/>
            <a:ext cx="10515600" cy="839421"/>
          </a:xfrm>
        </p:spPr>
        <p:txBody>
          <a:bodyPr>
            <a:normAutofit/>
          </a:bodyPr>
          <a:lstStyle/>
          <a:p>
            <a:pPr algn="ctr"/>
            <a:r>
              <a:rPr lang="en-US" sz="3600" dirty="0"/>
              <a:t>The servant of the Lord is seeking wisdom</a:t>
            </a:r>
          </a:p>
        </p:txBody>
      </p:sp>
      <p:sp>
        <p:nvSpPr>
          <p:cNvPr id="3" name="Content Placeholder 2">
            <a:extLst>
              <a:ext uri="{FF2B5EF4-FFF2-40B4-BE49-F238E27FC236}">
                <a16:creationId xmlns:a16="http://schemas.microsoft.com/office/drawing/2014/main" id="{FA70410E-336E-4A27-9E5B-5CA1A34F382A}"/>
              </a:ext>
            </a:extLst>
          </p:cNvPr>
          <p:cNvSpPr>
            <a:spLocks noGrp="1"/>
          </p:cNvSpPr>
          <p:nvPr>
            <p:ph idx="1"/>
          </p:nvPr>
        </p:nvSpPr>
        <p:spPr>
          <a:xfrm>
            <a:off x="838200" y="1529862"/>
            <a:ext cx="10515600" cy="5328138"/>
          </a:xfrm>
        </p:spPr>
        <p:txBody>
          <a:bodyPr>
            <a:normAutofit/>
          </a:bodyPr>
          <a:lstStyle/>
          <a:p>
            <a:pPr marL="0" indent="0" algn="ctr">
              <a:buNone/>
            </a:pPr>
            <a:r>
              <a:rPr lang="en-US" sz="3200" dirty="0"/>
              <a:t>The wise servant will guard their tongue</a:t>
            </a:r>
          </a:p>
          <a:p>
            <a:pPr marL="0" indent="0" algn="ctr">
              <a:buNone/>
            </a:pPr>
            <a:r>
              <a:rPr lang="en-US" sz="3200" dirty="0">
                <a:solidFill>
                  <a:srgbClr val="FF0000"/>
                </a:solidFill>
              </a:rPr>
              <a:t>Proverbs 17:28</a:t>
            </a:r>
          </a:p>
          <a:p>
            <a:pPr marL="0" indent="0">
              <a:buNone/>
            </a:pPr>
            <a:r>
              <a:rPr lang="en-US" sz="3200" dirty="0"/>
              <a:t>28 Even a fool, when he keeps silent, is considered wise;</a:t>
            </a:r>
          </a:p>
          <a:p>
            <a:pPr marL="0" indent="0">
              <a:buNone/>
            </a:pPr>
            <a:r>
              <a:rPr lang="en-US" sz="3200" dirty="0"/>
              <a:t>When he closes his lips, he is considered prudent.</a:t>
            </a:r>
          </a:p>
          <a:p>
            <a:pPr marL="0" indent="0" algn="ctr">
              <a:buNone/>
            </a:pPr>
            <a:endParaRPr lang="en-US" sz="3200" dirty="0"/>
          </a:p>
        </p:txBody>
      </p:sp>
    </p:spTree>
    <p:extLst>
      <p:ext uri="{BB962C8B-B14F-4D97-AF65-F5344CB8AC3E}">
        <p14:creationId xmlns:p14="http://schemas.microsoft.com/office/powerpoint/2010/main" val="2383231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78744-177C-445F-8BDA-BF4073CB9930}"/>
              </a:ext>
            </a:extLst>
          </p:cNvPr>
          <p:cNvSpPr>
            <a:spLocks noGrp="1"/>
          </p:cNvSpPr>
          <p:nvPr>
            <p:ph type="title"/>
          </p:nvPr>
        </p:nvSpPr>
        <p:spPr>
          <a:xfrm>
            <a:off x="838200" y="365125"/>
            <a:ext cx="10515600" cy="839421"/>
          </a:xfrm>
        </p:spPr>
        <p:txBody>
          <a:bodyPr>
            <a:normAutofit/>
          </a:bodyPr>
          <a:lstStyle/>
          <a:p>
            <a:pPr algn="ctr"/>
            <a:r>
              <a:rPr lang="en-US" sz="3600" dirty="0"/>
              <a:t>The servant of the Lord is seeking wisdom</a:t>
            </a:r>
          </a:p>
        </p:txBody>
      </p:sp>
      <p:sp>
        <p:nvSpPr>
          <p:cNvPr id="3" name="Content Placeholder 2">
            <a:extLst>
              <a:ext uri="{FF2B5EF4-FFF2-40B4-BE49-F238E27FC236}">
                <a16:creationId xmlns:a16="http://schemas.microsoft.com/office/drawing/2014/main" id="{FA70410E-336E-4A27-9E5B-5CA1A34F382A}"/>
              </a:ext>
            </a:extLst>
          </p:cNvPr>
          <p:cNvSpPr>
            <a:spLocks noGrp="1"/>
          </p:cNvSpPr>
          <p:nvPr>
            <p:ph idx="1"/>
          </p:nvPr>
        </p:nvSpPr>
        <p:spPr>
          <a:xfrm>
            <a:off x="838200" y="1529862"/>
            <a:ext cx="10515600" cy="5328138"/>
          </a:xfrm>
        </p:spPr>
        <p:txBody>
          <a:bodyPr>
            <a:normAutofit/>
          </a:bodyPr>
          <a:lstStyle/>
          <a:p>
            <a:pPr marL="0" indent="0" algn="ctr">
              <a:buNone/>
            </a:pPr>
            <a:r>
              <a:rPr lang="en-US" sz="3200" dirty="0"/>
              <a:t>The wise servant will guard their tongue</a:t>
            </a:r>
          </a:p>
          <a:p>
            <a:pPr marL="0" indent="0" algn="ctr">
              <a:buNone/>
            </a:pPr>
            <a:r>
              <a:rPr lang="en-US" sz="3200" dirty="0">
                <a:solidFill>
                  <a:srgbClr val="FF0000"/>
                </a:solidFill>
              </a:rPr>
              <a:t>James 1:19-20</a:t>
            </a:r>
          </a:p>
          <a:p>
            <a:pPr marL="0" indent="0" algn="ctr">
              <a:buNone/>
            </a:pPr>
            <a:r>
              <a:rPr lang="en-US" sz="3200" dirty="0"/>
              <a:t>19 This  you know, my beloved brethren. But everyone must be quick to hear, slow to speak and  slow to anger; 20 for the anger of man does not achieve the righteousness of God.</a:t>
            </a:r>
          </a:p>
          <a:p>
            <a:pPr marL="0" indent="0" algn="ctr">
              <a:buNone/>
            </a:pPr>
            <a:endParaRPr lang="en-US" sz="3200" dirty="0"/>
          </a:p>
        </p:txBody>
      </p:sp>
    </p:spTree>
    <p:extLst>
      <p:ext uri="{BB962C8B-B14F-4D97-AF65-F5344CB8AC3E}">
        <p14:creationId xmlns:p14="http://schemas.microsoft.com/office/powerpoint/2010/main" val="4293714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78744-177C-445F-8BDA-BF4073CB9930}"/>
              </a:ext>
            </a:extLst>
          </p:cNvPr>
          <p:cNvSpPr>
            <a:spLocks noGrp="1"/>
          </p:cNvSpPr>
          <p:nvPr>
            <p:ph type="title"/>
          </p:nvPr>
        </p:nvSpPr>
        <p:spPr>
          <a:xfrm>
            <a:off x="838200" y="365125"/>
            <a:ext cx="10515600" cy="839421"/>
          </a:xfrm>
        </p:spPr>
        <p:txBody>
          <a:bodyPr>
            <a:normAutofit/>
          </a:bodyPr>
          <a:lstStyle/>
          <a:p>
            <a:pPr algn="ctr"/>
            <a:r>
              <a:rPr lang="en-US" sz="3600" dirty="0"/>
              <a:t>The servant of the Lord is seeking wisdom</a:t>
            </a:r>
          </a:p>
        </p:txBody>
      </p:sp>
      <p:sp>
        <p:nvSpPr>
          <p:cNvPr id="3" name="Content Placeholder 2">
            <a:extLst>
              <a:ext uri="{FF2B5EF4-FFF2-40B4-BE49-F238E27FC236}">
                <a16:creationId xmlns:a16="http://schemas.microsoft.com/office/drawing/2014/main" id="{FA70410E-336E-4A27-9E5B-5CA1A34F382A}"/>
              </a:ext>
            </a:extLst>
          </p:cNvPr>
          <p:cNvSpPr>
            <a:spLocks noGrp="1"/>
          </p:cNvSpPr>
          <p:nvPr>
            <p:ph idx="1"/>
          </p:nvPr>
        </p:nvSpPr>
        <p:spPr>
          <a:xfrm>
            <a:off x="838200" y="1529862"/>
            <a:ext cx="10515600" cy="5328138"/>
          </a:xfrm>
        </p:spPr>
        <p:txBody>
          <a:bodyPr>
            <a:normAutofit/>
          </a:bodyPr>
          <a:lstStyle/>
          <a:p>
            <a:pPr marL="0" indent="0" algn="ctr">
              <a:buNone/>
            </a:pPr>
            <a:r>
              <a:rPr lang="en-US" sz="3200" dirty="0"/>
              <a:t>The wise servant will guard their tongue</a:t>
            </a:r>
          </a:p>
          <a:p>
            <a:pPr marL="0" indent="0" algn="ctr">
              <a:buNone/>
            </a:pPr>
            <a:r>
              <a:rPr lang="en-US" sz="3200" dirty="0">
                <a:solidFill>
                  <a:srgbClr val="FF0000"/>
                </a:solidFill>
              </a:rPr>
              <a:t>James 3:9-10</a:t>
            </a:r>
          </a:p>
          <a:p>
            <a:pPr marL="0" indent="0" algn="ctr">
              <a:buNone/>
            </a:pPr>
            <a:r>
              <a:rPr lang="en-US" sz="3200" dirty="0"/>
              <a:t> 9 With it we bless our Lord and Father, and with it we curse men, who have been made in the likeness of God; 10 from the same mouth come both blessing and cursing. My brethren, these things ought not to be this way. </a:t>
            </a:r>
          </a:p>
          <a:p>
            <a:pPr marL="0" indent="0" algn="ctr">
              <a:buNone/>
            </a:pPr>
            <a:endParaRPr lang="en-US" sz="3200" dirty="0"/>
          </a:p>
        </p:txBody>
      </p:sp>
    </p:spTree>
    <p:extLst>
      <p:ext uri="{BB962C8B-B14F-4D97-AF65-F5344CB8AC3E}">
        <p14:creationId xmlns:p14="http://schemas.microsoft.com/office/powerpoint/2010/main" val="8788990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78744-177C-445F-8BDA-BF4073CB9930}"/>
              </a:ext>
            </a:extLst>
          </p:cNvPr>
          <p:cNvSpPr>
            <a:spLocks noGrp="1"/>
          </p:cNvSpPr>
          <p:nvPr>
            <p:ph type="title"/>
          </p:nvPr>
        </p:nvSpPr>
        <p:spPr>
          <a:xfrm>
            <a:off x="838200" y="365125"/>
            <a:ext cx="10515600" cy="839421"/>
          </a:xfrm>
        </p:spPr>
        <p:txBody>
          <a:bodyPr>
            <a:normAutofit/>
          </a:bodyPr>
          <a:lstStyle/>
          <a:p>
            <a:pPr algn="ctr"/>
            <a:r>
              <a:rPr lang="en-US" sz="3600" dirty="0"/>
              <a:t>The servant of the Lord is seeking wisdom</a:t>
            </a:r>
          </a:p>
        </p:txBody>
      </p:sp>
      <p:sp>
        <p:nvSpPr>
          <p:cNvPr id="3" name="Content Placeholder 2">
            <a:extLst>
              <a:ext uri="{FF2B5EF4-FFF2-40B4-BE49-F238E27FC236}">
                <a16:creationId xmlns:a16="http://schemas.microsoft.com/office/drawing/2014/main" id="{FA70410E-336E-4A27-9E5B-5CA1A34F382A}"/>
              </a:ext>
            </a:extLst>
          </p:cNvPr>
          <p:cNvSpPr>
            <a:spLocks noGrp="1"/>
          </p:cNvSpPr>
          <p:nvPr>
            <p:ph idx="1"/>
          </p:nvPr>
        </p:nvSpPr>
        <p:spPr>
          <a:xfrm>
            <a:off x="838200" y="1529862"/>
            <a:ext cx="10515600" cy="5328138"/>
          </a:xfrm>
        </p:spPr>
        <p:txBody>
          <a:bodyPr>
            <a:normAutofit/>
          </a:bodyPr>
          <a:lstStyle/>
          <a:p>
            <a:pPr marL="0" indent="0" algn="ctr">
              <a:buNone/>
            </a:pPr>
            <a:r>
              <a:rPr lang="en-US" sz="3200" dirty="0"/>
              <a:t>The wise servant will flee from evil</a:t>
            </a:r>
          </a:p>
          <a:p>
            <a:pPr marL="0" indent="0" algn="ctr">
              <a:buNone/>
            </a:pPr>
            <a:r>
              <a:rPr lang="en-US" sz="3200" dirty="0">
                <a:solidFill>
                  <a:srgbClr val="FF0000"/>
                </a:solidFill>
              </a:rPr>
              <a:t>Proverbs 14:16</a:t>
            </a:r>
          </a:p>
          <a:p>
            <a:pPr marL="0" indent="0">
              <a:buNone/>
            </a:pPr>
            <a:r>
              <a:rPr lang="en-US" sz="3200" dirty="0"/>
              <a:t>16 A wise man is cautious and turns away from evil,</a:t>
            </a:r>
          </a:p>
          <a:p>
            <a:pPr marL="0" indent="0">
              <a:buNone/>
            </a:pPr>
            <a:r>
              <a:rPr lang="en-US" sz="3200" dirty="0"/>
              <a:t>But a fool is arrogant and careless. </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2471434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78744-177C-445F-8BDA-BF4073CB9930}"/>
              </a:ext>
            </a:extLst>
          </p:cNvPr>
          <p:cNvSpPr>
            <a:spLocks noGrp="1"/>
          </p:cNvSpPr>
          <p:nvPr>
            <p:ph type="title"/>
          </p:nvPr>
        </p:nvSpPr>
        <p:spPr>
          <a:xfrm>
            <a:off x="838200" y="365125"/>
            <a:ext cx="10515600" cy="839421"/>
          </a:xfrm>
        </p:spPr>
        <p:txBody>
          <a:bodyPr>
            <a:normAutofit/>
          </a:bodyPr>
          <a:lstStyle/>
          <a:p>
            <a:pPr algn="ctr"/>
            <a:r>
              <a:rPr lang="en-US" sz="3600" dirty="0"/>
              <a:t>The servant of the Lord is seeking wisdom</a:t>
            </a:r>
          </a:p>
        </p:txBody>
      </p:sp>
      <p:sp>
        <p:nvSpPr>
          <p:cNvPr id="3" name="Content Placeholder 2">
            <a:extLst>
              <a:ext uri="{FF2B5EF4-FFF2-40B4-BE49-F238E27FC236}">
                <a16:creationId xmlns:a16="http://schemas.microsoft.com/office/drawing/2014/main" id="{FA70410E-336E-4A27-9E5B-5CA1A34F382A}"/>
              </a:ext>
            </a:extLst>
          </p:cNvPr>
          <p:cNvSpPr>
            <a:spLocks noGrp="1"/>
          </p:cNvSpPr>
          <p:nvPr>
            <p:ph idx="1"/>
          </p:nvPr>
        </p:nvSpPr>
        <p:spPr>
          <a:xfrm>
            <a:off x="838200" y="1529862"/>
            <a:ext cx="10515600" cy="5328138"/>
          </a:xfrm>
        </p:spPr>
        <p:txBody>
          <a:bodyPr>
            <a:normAutofit/>
          </a:bodyPr>
          <a:lstStyle/>
          <a:p>
            <a:pPr marL="0" indent="0" algn="ctr">
              <a:buNone/>
            </a:pPr>
            <a:r>
              <a:rPr lang="en-US" sz="3200" dirty="0"/>
              <a:t>The wise servant will flee from evil</a:t>
            </a:r>
          </a:p>
          <a:p>
            <a:pPr marL="0" indent="0" algn="ctr">
              <a:buNone/>
            </a:pPr>
            <a:r>
              <a:rPr lang="en-US" sz="3200" dirty="0">
                <a:solidFill>
                  <a:srgbClr val="FF0000"/>
                </a:solidFill>
              </a:rPr>
              <a:t>1 Corinthians 5:1-2</a:t>
            </a:r>
          </a:p>
          <a:p>
            <a:pPr marL="0" indent="0" algn="ctr">
              <a:buNone/>
            </a:pPr>
            <a:r>
              <a:rPr lang="en-US" sz="3200" dirty="0"/>
              <a:t>1 It is actually reported that there is immorality among you, and immorality of such a kind as does not exist even among the Gentiles, that someone has his father's wife. 2 You have become arrogant and have not mourned instead, so that the one who had done this deed would be removed from your midst. </a:t>
            </a:r>
          </a:p>
          <a:p>
            <a:pPr marL="0" indent="0" algn="ctr">
              <a:buNone/>
            </a:pPr>
            <a:endParaRPr lang="en-US" sz="3200" dirty="0"/>
          </a:p>
        </p:txBody>
      </p:sp>
    </p:spTree>
    <p:extLst>
      <p:ext uri="{BB962C8B-B14F-4D97-AF65-F5344CB8AC3E}">
        <p14:creationId xmlns:p14="http://schemas.microsoft.com/office/powerpoint/2010/main" val="10647600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78744-177C-445F-8BDA-BF4073CB9930}"/>
              </a:ext>
            </a:extLst>
          </p:cNvPr>
          <p:cNvSpPr>
            <a:spLocks noGrp="1"/>
          </p:cNvSpPr>
          <p:nvPr>
            <p:ph type="title"/>
          </p:nvPr>
        </p:nvSpPr>
        <p:spPr>
          <a:xfrm>
            <a:off x="838200" y="365125"/>
            <a:ext cx="10515600" cy="839421"/>
          </a:xfrm>
        </p:spPr>
        <p:txBody>
          <a:bodyPr>
            <a:normAutofit/>
          </a:bodyPr>
          <a:lstStyle/>
          <a:p>
            <a:pPr algn="ctr"/>
            <a:r>
              <a:rPr lang="en-US" sz="3600" dirty="0"/>
              <a:t>The servant of the Lord is seeking wisdom</a:t>
            </a:r>
          </a:p>
        </p:txBody>
      </p:sp>
      <p:sp>
        <p:nvSpPr>
          <p:cNvPr id="3" name="Content Placeholder 2">
            <a:extLst>
              <a:ext uri="{FF2B5EF4-FFF2-40B4-BE49-F238E27FC236}">
                <a16:creationId xmlns:a16="http://schemas.microsoft.com/office/drawing/2014/main" id="{FA70410E-336E-4A27-9E5B-5CA1A34F382A}"/>
              </a:ext>
            </a:extLst>
          </p:cNvPr>
          <p:cNvSpPr>
            <a:spLocks noGrp="1"/>
          </p:cNvSpPr>
          <p:nvPr>
            <p:ph idx="1"/>
          </p:nvPr>
        </p:nvSpPr>
        <p:spPr>
          <a:xfrm>
            <a:off x="838200" y="1529862"/>
            <a:ext cx="10515600" cy="5328138"/>
          </a:xfrm>
        </p:spPr>
        <p:txBody>
          <a:bodyPr>
            <a:normAutofit/>
          </a:bodyPr>
          <a:lstStyle/>
          <a:p>
            <a:pPr marL="0" indent="0" algn="ctr">
              <a:buNone/>
            </a:pPr>
            <a:r>
              <a:rPr lang="en-US" sz="3200" dirty="0"/>
              <a:t>The wise servant will flee from evil</a:t>
            </a:r>
          </a:p>
          <a:p>
            <a:pPr marL="0" indent="0" algn="ctr">
              <a:buNone/>
            </a:pPr>
            <a:r>
              <a:rPr lang="en-US" sz="3200" dirty="0">
                <a:solidFill>
                  <a:srgbClr val="FF0000"/>
                </a:solidFill>
              </a:rPr>
              <a:t>1 Corinthians 5:6</a:t>
            </a:r>
          </a:p>
          <a:p>
            <a:pPr marL="0" indent="0" algn="ctr">
              <a:buNone/>
            </a:pPr>
            <a:r>
              <a:rPr lang="en-US" sz="3200" dirty="0"/>
              <a:t>6 Your boasting is not good. Do you not know that a little leaven leavens the whole lump of dough? </a:t>
            </a:r>
          </a:p>
          <a:p>
            <a:pPr marL="0" indent="0" algn="ctr">
              <a:buNone/>
            </a:pPr>
            <a:endParaRPr lang="en-US" sz="3200" dirty="0"/>
          </a:p>
        </p:txBody>
      </p:sp>
    </p:spTree>
    <p:extLst>
      <p:ext uri="{BB962C8B-B14F-4D97-AF65-F5344CB8AC3E}">
        <p14:creationId xmlns:p14="http://schemas.microsoft.com/office/powerpoint/2010/main" val="20466400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78744-177C-445F-8BDA-BF4073CB9930}"/>
              </a:ext>
            </a:extLst>
          </p:cNvPr>
          <p:cNvSpPr>
            <a:spLocks noGrp="1"/>
          </p:cNvSpPr>
          <p:nvPr>
            <p:ph type="title"/>
          </p:nvPr>
        </p:nvSpPr>
        <p:spPr>
          <a:xfrm>
            <a:off x="838200" y="365125"/>
            <a:ext cx="10515600" cy="839421"/>
          </a:xfrm>
        </p:spPr>
        <p:txBody>
          <a:bodyPr>
            <a:normAutofit/>
          </a:bodyPr>
          <a:lstStyle/>
          <a:p>
            <a:pPr algn="ctr"/>
            <a:r>
              <a:rPr lang="en-US" sz="3600" dirty="0"/>
              <a:t>The servant of the Lord is seeking wisdom</a:t>
            </a:r>
          </a:p>
        </p:txBody>
      </p:sp>
      <p:sp>
        <p:nvSpPr>
          <p:cNvPr id="3" name="Content Placeholder 2">
            <a:extLst>
              <a:ext uri="{FF2B5EF4-FFF2-40B4-BE49-F238E27FC236}">
                <a16:creationId xmlns:a16="http://schemas.microsoft.com/office/drawing/2014/main" id="{FA70410E-336E-4A27-9E5B-5CA1A34F382A}"/>
              </a:ext>
            </a:extLst>
          </p:cNvPr>
          <p:cNvSpPr>
            <a:spLocks noGrp="1"/>
          </p:cNvSpPr>
          <p:nvPr>
            <p:ph idx="1"/>
          </p:nvPr>
        </p:nvSpPr>
        <p:spPr>
          <a:xfrm>
            <a:off x="838200" y="1529862"/>
            <a:ext cx="10515600" cy="5328138"/>
          </a:xfrm>
        </p:spPr>
        <p:txBody>
          <a:bodyPr>
            <a:normAutofit/>
          </a:bodyPr>
          <a:lstStyle/>
          <a:p>
            <a:pPr marL="0" indent="0" algn="ctr">
              <a:buNone/>
            </a:pPr>
            <a:r>
              <a:rPr lang="en-US" sz="3200" dirty="0"/>
              <a:t>The wise servant will continue to seek the Lord</a:t>
            </a:r>
          </a:p>
          <a:p>
            <a:pPr marL="0" indent="0" algn="ctr">
              <a:buNone/>
            </a:pPr>
            <a:r>
              <a:rPr lang="en-US" sz="3200" dirty="0">
                <a:solidFill>
                  <a:srgbClr val="FF0000"/>
                </a:solidFill>
              </a:rPr>
              <a:t>Ecclesiastes 12:13-14</a:t>
            </a:r>
          </a:p>
          <a:p>
            <a:pPr marL="0" indent="0" algn="ctr">
              <a:buNone/>
            </a:pPr>
            <a:r>
              <a:rPr lang="en-US" sz="3200" dirty="0"/>
              <a:t>13 The conclusion, when all has been heard, is:  fear God and keep His commandments, because this applies to  every person. 14 For God will bring every act to judgment, everything which is hidden, whether it is good or evil.</a:t>
            </a:r>
          </a:p>
          <a:p>
            <a:pPr marL="0" indent="0" algn="ctr">
              <a:buNone/>
            </a:pPr>
            <a:endParaRPr lang="en-US" sz="3200" dirty="0"/>
          </a:p>
        </p:txBody>
      </p:sp>
    </p:spTree>
    <p:extLst>
      <p:ext uri="{BB962C8B-B14F-4D97-AF65-F5344CB8AC3E}">
        <p14:creationId xmlns:p14="http://schemas.microsoft.com/office/powerpoint/2010/main" val="14837012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78744-177C-445F-8BDA-BF4073CB9930}"/>
              </a:ext>
            </a:extLst>
          </p:cNvPr>
          <p:cNvSpPr>
            <a:spLocks noGrp="1"/>
          </p:cNvSpPr>
          <p:nvPr>
            <p:ph type="title"/>
          </p:nvPr>
        </p:nvSpPr>
        <p:spPr>
          <a:xfrm>
            <a:off x="838200" y="365125"/>
            <a:ext cx="10515600" cy="839421"/>
          </a:xfrm>
        </p:spPr>
        <p:txBody>
          <a:bodyPr>
            <a:normAutofit/>
          </a:bodyPr>
          <a:lstStyle/>
          <a:p>
            <a:pPr algn="ctr"/>
            <a:r>
              <a:rPr lang="en-US" sz="3600" dirty="0"/>
              <a:t>The servant of the Lord is seeking wisdom</a:t>
            </a:r>
          </a:p>
        </p:txBody>
      </p:sp>
      <p:sp>
        <p:nvSpPr>
          <p:cNvPr id="3" name="Content Placeholder 2">
            <a:extLst>
              <a:ext uri="{FF2B5EF4-FFF2-40B4-BE49-F238E27FC236}">
                <a16:creationId xmlns:a16="http://schemas.microsoft.com/office/drawing/2014/main" id="{FA70410E-336E-4A27-9E5B-5CA1A34F382A}"/>
              </a:ext>
            </a:extLst>
          </p:cNvPr>
          <p:cNvSpPr>
            <a:spLocks noGrp="1"/>
          </p:cNvSpPr>
          <p:nvPr>
            <p:ph idx="1"/>
          </p:nvPr>
        </p:nvSpPr>
        <p:spPr>
          <a:xfrm>
            <a:off x="838200" y="1529862"/>
            <a:ext cx="10515600" cy="5328138"/>
          </a:xfrm>
        </p:spPr>
        <p:txBody>
          <a:bodyPr>
            <a:normAutofit/>
          </a:bodyPr>
          <a:lstStyle/>
          <a:p>
            <a:pPr marL="0" indent="0" algn="ctr">
              <a:buNone/>
            </a:pPr>
            <a:r>
              <a:rPr lang="en-US" sz="3200" dirty="0"/>
              <a:t>The wise servant will continue to seek the Lord</a:t>
            </a:r>
          </a:p>
          <a:p>
            <a:pPr marL="0" indent="0" algn="ctr">
              <a:buNone/>
            </a:pPr>
            <a:r>
              <a:rPr lang="en-US" sz="3200" dirty="0">
                <a:solidFill>
                  <a:srgbClr val="FF0000"/>
                </a:solidFill>
              </a:rPr>
              <a:t>Matthew 7:21</a:t>
            </a:r>
          </a:p>
          <a:p>
            <a:pPr marL="0" indent="0" algn="ctr">
              <a:buNone/>
            </a:pPr>
            <a:r>
              <a:rPr lang="en-US" sz="3200" dirty="0"/>
              <a:t>21 "Not everyone who says to Me, 'Lord, Lord,' will enter the kingdom of heaven, but he who does the will of My Father who is in heaven will enter. </a:t>
            </a:r>
          </a:p>
          <a:p>
            <a:pPr marL="0" indent="0" algn="ctr">
              <a:buNone/>
            </a:pPr>
            <a:endParaRPr lang="en-US" sz="3200" dirty="0"/>
          </a:p>
        </p:txBody>
      </p:sp>
    </p:spTree>
    <p:extLst>
      <p:ext uri="{BB962C8B-B14F-4D97-AF65-F5344CB8AC3E}">
        <p14:creationId xmlns:p14="http://schemas.microsoft.com/office/powerpoint/2010/main" val="3824678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78744-177C-445F-8BDA-BF4073CB9930}"/>
              </a:ext>
            </a:extLst>
          </p:cNvPr>
          <p:cNvSpPr>
            <a:spLocks noGrp="1"/>
          </p:cNvSpPr>
          <p:nvPr>
            <p:ph type="title"/>
          </p:nvPr>
        </p:nvSpPr>
        <p:spPr>
          <a:xfrm>
            <a:off x="838200" y="365125"/>
            <a:ext cx="10515600" cy="839421"/>
          </a:xfrm>
        </p:spPr>
        <p:txBody>
          <a:bodyPr>
            <a:normAutofit/>
          </a:bodyPr>
          <a:lstStyle/>
          <a:p>
            <a:pPr algn="ctr"/>
            <a:r>
              <a:rPr lang="en-US" sz="3600" dirty="0"/>
              <a:t>The servant of the Lord is seeking wisdom</a:t>
            </a:r>
          </a:p>
        </p:txBody>
      </p:sp>
      <p:sp>
        <p:nvSpPr>
          <p:cNvPr id="3" name="Content Placeholder 2">
            <a:extLst>
              <a:ext uri="{FF2B5EF4-FFF2-40B4-BE49-F238E27FC236}">
                <a16:creationId xmlns:a16="http://schemas.microsoft.com/office/drawing/2014/main" id="{FA70410E-336E-4A27-9E5B-5CA1A34F382A}"/>
              </a:ext>
            </a:extLst>
          </p:cNvPr>
          <p:cNvSpPr>
            <a:spLocks noGrp="1"/>
          </p:cNvSpPr>
          <p:nvPr>
            <p:ph idx="1"/>
          </p:nvPr>
        </p:nvSpPr>
        <p:spPr>
          <a:xfrm>
            <a:off x="838200" y="1529862"/>
            <a:ext cx="10515600" cy="5328138"/>
          </a:xfrm>
        </p:spPr>
        <p:txBody>
          <a:bodyPr>
            <a:normAutofit/>
          </a:bodyPr>
          <a:lstStyle/>
          <a:p>
            <a:pPr marL="0" indent="0" algn="ctr">
              <a:buNone/>
            </a:pPr>
            <a:r>
              <a:rPr lang="en-US" sz="3200" dirty="0"/>
              <a:t>The wise servant is seeking others to be saved</a:t>
            </a:r>
          </a:p>
          <a:p>
            <a:pPr marL="0" indent="0" algn="ctr">
              <a:buNone/>
            </a:pPr>
            <a:r>
              <a:rPr lang="en-US" sz="3200" dirty="0">
                <a:solidFill>
                  <a:srgbClr val="FF0000"/>
                </a:solidFill>
              </a:rPr>
              <a:t>Proverbs 11:30</a:t>
            </a:r>
          </a:p>
          <a:p>
            <a:pPr marL="0" indent="0">
              <a:buNone/>
            </a:pPr>
            <a:r>
              <a:rPr lang="en-US" sz="3200" dirty="0"/>
              <a:t>30 The fruit of the righteous is a tree of life,</a:t>
            </a:r>
          </a:p>
          <a:p>
            <a:pPr marL="0" indent="0">
              <a:buNone/>
            </a:pPr>
            <a:r>
              <a:rPr lang="en-US" sz="3200" dirty="0"/>
              <a:t>And he who is wise wins souls. </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17913358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78744-177C-445F-8BDA-BF4073CB9930}"/>
              </a:ext>
            </a:extLst>
          </p:cNvPr>
          <p:cNvSpPr>
            <a:spLocks noGrp="1"/>
          </p:cNvSpPr>
          <p:nvPr>
            <p:ph type="title"/>
          </p:nvPr>
        </p:nvSpPr>
        <p:spPr>
          <a:xfrm>
            <a:off x="838200" y="365125"/>
            <a:ext cx="10515600" cy="839421"/>
          </a:xfrm>
        </p:spPr>
        <p:txBody>
          <a:bodyPr>
            <a:normAutofit/>
          </a:bodyPr>
          <a:lstStyle/>
          <a:p>
            <a:pPr algn="ctr"/>
            <a:r>
              <a:rPr lang="en-US" sz="3600" dirty="0"/>
              <a:t>The servant of the Lord is seeking wisdom</a:t>
            </a:r>
          </a:p>
        </p:txBody>
      </p:sp>
      <p:sp>
        <p:nvSpPr>
          <p:cNvPr id="3" name="Content Placeholder 2">
            <a:extLst>
              <a:ext uri="{FF2B5EF4-FFF2-40B4-BE49-F238E27FC236}">
                <a16:creationId xmlns:a16="http://schemas.microsoft.com/office/drawing/2014/main" id="{FA70410E-336E-4A27-9E5B-5CA1A34F382A}"/>
              </a:ext>
            </a:extLst>
          </p:cNvPr>
          <p:cNvSpPr>
            <a:spLocks noGrp="1"/>
          </p:cNvSpPr>
          <p:nvPr>
            <p:ph idx="1"/>
          </p:nvPr>
        </p:nvSpPr>
        <p:spPr>
          <a:xfrm>
            <a:off x="838200" y="1529862"/>
            <a:ext cx="10515600" cy="5328138"/>
          </a:xfrm>
        </p:spPr>
        <p:txBody>
          <a:bodyPr>
            <a:normAutofit/>
          </a:bodyPr>
          <a:lstStyle/>
          <a:p>
            <a:pPr marL="0" indent="0" algn="ctr">
              <a:buNone/>
            </a:pPr>
            <a:r>
              <a:rPr lang="en-US" sz="3200" dirty="0"/>
              <a:t>The wise servant is seeking others to be saved</a:t>
            </a:r>
          </a:p>
          <a:p>
            <a:pPr marL="0" indent="0" algn="ctr">
              <a:buNone/>
            </a:pPr>
            <a:r>
              <a:rPr lang="en-US" sz="3200" dirty="0">
                <a:solidFill>
                  <a:srgbClr val="FF0000"/>
                </a:solidFill>
              </a:rPr>
              <a:t>1 Corinthians 3:12-15</a:t>
            </a:r>
          </a:p>
          <a:p>
            <a:pPr marL="0" indent="0" algn="ctr">
              <a:buNone/>
            </a:pPr>
            <a:r>
              <a:rPr lang="en-US" sz="3200" dirty="0"/>
              <a:t>12 Now if any man builds on the foundation with gold, silver, precious stones, wood, hay, straw, 13 each man's work will become evident; for the day will show it because it is to be revealed with fire, and the fire itself will test the quality of each man's work. 14 If any man's work which he has built on it remains, he will receive a reward. 15 If any man's work is burned up, he will suffer loss; but he himself will be saved, yet so as through fire. </a:t>
            </a:r>
          </a:p>
          <a:p>
            <a:pPr marL="0" indent="0" algn="ctr">
              <a:buNone/>
            </a:pPr>
            <a:endParaRPr lang="en-US" sz="3200" dirty="0"/>
          </a:p>
        </p:txBody>
      </p:sp>
    </p:spTree>
    <p:extLst>
      <p:ext uri="{BB962C8B-B14F-4D97-AF65-F5344CB8AC3E}">
        <p14:creationId xmlns:p14="http://schemas.microsoft.com/office/powerpoint/2010/main" val="1032948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78744-177C-445F-8BDA-BF4073CB9930}"/>
              </a:ext>
            </a:extLst>
          </p:cNvPr>
          <p:cNvSpPr>
            <a:spLocks noGrp="1"/>
          </p:cNvSpPr>
          <p:nvPr>
            <p:ph type="title"/>
          </p:nvPr>
        </p:nvSpPr>
        <p:spPr>
          <a:xfrm>
            <a:off x="838200" y="365125"/>
            <a:ext cx="10515600" cy="839421"/>
          </a:xfrm>
        </p:spPr>
        <p:txBody>
          <a:bodyPr>
            <a:normAutofit/>
          </a:bodyPr>
          <a:lstStyle/>
          <a:p>
            <a:pPr algn="ctr"/>
            <a:r>
              <a:rPr lang="en-US" sz="3600" dirty="0"/>
              <a:t>The servant of the Lord is seeking wisdom</a:t>
            </a:r>
          </a:p>
        </p:txBody>
      </p:sp>
      <p:sp>
        <p:nvSpPr>
          <p:cNvPr id="3" name="Content Placeholder 2">
            <a:extLst>
              <a:ext uri="{FF2B5EF4-FFF2-40B4-BE49-F238E27FC236}">
                <a16:creationId xmlns:a16="http://schemas.microsoft.com/office/drawing/2014/main" id="{FA70410E-336E-4A27-9E5B-5CA1A34F382A}"/>
              </a:ext>
            </a:extLst>
          </p:cNvPr>
          <p:cNvSpPr>
            <a:spLocks noGrp="1"/>
          </p:cNvSpPr>
          <p:nvPr>
            <p:ph idx="1"/>
          </p:nvPr>
        </p:nvSpPr>
        <p:spPr>
          <a:xfrm>
            <a:off x="838200" y="1529862"/>
            <a:ext cx="10515600" cy="5328138"/>
          </a:xfrm>
        </p:spPr>
        <p:txBody>
          <a:bodyPr>
            <a:normAutofit/>
          </a:bodyPr>
          <a:lstStyle/>
          <a:p>
            <a:pPr marL="0" indent="0" algn="ctr">
              <a:buNone/>
            </a:pPr>
            <a:r>
              <a:rPr lang="en-US" sz="3200" dirty="0"/>
              <a:t>Interest in wisdom goes back to the beginning</a:t>
            </a:r>
          </a:p>
          <a:p>
            <a:pPr marL="0" indent="0" algn="ctr">
              <a:buNone/>
            </a:pPr>
            <a:r>
              <a:rPr lang="en-US" sz="3200" dirty="0">
                <a:solidFill>
                  <a:srgbClr val="FF0000"/>
                </a:solidFill>
              </a:rPr>
              <a:t>Genesis 3:4-6</a:t>
            </a:r>
          </a:p>
          <a:p>
            <a:pPr marL="0" indent="0" algn="ctr">
              <a:buNone/>
            </a:pPr>
            <a:r>
              <a:rPr lang="en-US" sz="3200" dirty="0"/>
              <a:t> 4 The serpent said to the woman, "You surely will not die! 5 "For God knows that in the day you eat from it your eyes will be opened, and you will be like God, knowing good and evil." 6 When the woman saw that the tree was good for food, and that it was a delight to the eyes, and that the tree was desirable to make one wise, she took from its fruit and ate; and she gave also to her husband with her, and he ate. </a:t>
            </a:r>
          </a:p>
          <a:p>
            <a:pPr marL="0" indent="0" algn="ctr">
              <a:buNone/>
            </a:pPr>
            <a:endParaRPr lang="en-US" sz="3200" dirty="0"/>
          </a:p>
        </p:txBody>
      </p:sp>
    </p:spTree>
    <p:extLst>
      <p:ext uri="{BB962C8B-B14F-4D97-AF65-F5344CB8AC3E}">
        <p14:creationId xmlns:p14="http://schemas.microsoft.com/office/powerpoint/2010/main" val="9479121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78744-177C-445F-8BDA-BF4073CB9930}"/>
              </a:ext>
            </a:extLst>
          </p:cNvPr>
          <p:cNvSpPr>
            <a:spLocks noGrp="1"/>
          </p:cNvSpPr>
          <p:nvPr>
            <p:ph type="title"/>
          </p:nvPr>
        </p:nvSpPr>
        <p:spPr>
          <a:xfrm>
            <a:off x="838200" y="365125"/>
            <a:ext cx="10515600" cy="839421"/>
          </a:xfrm>
        </p:spPr>
        <p:txBody>
          <a:bodyPr>
            <a:normAutofit/>
          </a:bodyPr>
          <a:lstStyle/>
          <a:p>
            <a:pPr algn="ctr"/>
            <a:r>
              <a:rPr lang="en-US" sz="3600" dirty="0"/>
              <a:t>The servant of the Lord is seeking wisdom</a:t>
            </a:r>
          </a:p>
        </p:txBody>
      </p:sp>
      <p:sp>
        <p:nvSpPr>
          <p:cNvPr id="3" name="Content Placeholder 2">
            <a:extLst>
              <a:ext uri="{FF2B5EF4-FFF2-40B4-BE49-F238E27FC236}">
                <a16:creationId xmlns:a16="http://schemas.microsoft.com/office/drawing/2014/main" id="{FA70410E-336E-4A27-9E5B-5CA1A34F382A}"/>
              </a:ext>
            </a:extLst>
          </p:cNvPr>
          <p:cNvSpPr>
            <a:spLocks noGrp="1"/>
          </p:cNvSpPr>
          <p:nvPr>
            <p:ph idx="1"/>
          </p:nvPr>
        </p:nvSpPr>
        <p:spPr>
          <a:xfrm>
            <a:off x="838200" y="1529862"/>
            <a:ext cx="10515600" cy="5328138"/>
          </a:xfrm>
        </p:spPr>
        <p:txBody>
          <a:bodyPr>
            <a:normAutofit/>
          </a:bodyPr>
          <a:lstStyle/>
          <a:p>
            <a:pPr marL="0" indent="0" algn="ctr">
              <a:buNone/>
            </a:pPr>
            <a:endParaRPr lang="en-US" sz="3200" dirty="0"/>
          </a:p>
          <a:p>
            <a:pPr marL="0" indent="0" algn="ctr">
              <a:buNone/>
            </a:pPr>
            <a:r>
              <a:rPr lang="en-US" sz="3200" dirty="0"/>
              <a:t>How are we demonstrating our wisdom </a:t>
            </a:r>
          </a:p>
          <a:p>
            <a:pPr marL="0" indent="0" algn="ctr">
              <a:buNone/>
            </a:pPr>
            <a:r>
              <a:rPr lang="en-US" sz="3200" dirty="0"/>
              <a:t>as servants of the Lord?</a:t>
            </a:r>
          </a:p>
        </p:txBody>
      </p:sp>
    </p:spTree>
    <p:extLst>
      <p:ext uri="{BB962C8B-B14F-4D97-AF65-F5344CB8AC3E}">
        <p14:creationId xmlns:p14="http://schemas.microsoft.com/office/powerpoint/2010/main" val="31489096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7591" y="274638"/>
            <a:ext cx="8475785" cy="868362"/>
          </a:xfrm>
        </p:spPr>
        <p:txBody>
          <a:bodyPr>
            <a:normAutofit/>
          </a:bodyPr>
          <a:lstStyle/>
          <a:p>
            <a:pPr algn="ctr"/>
            <a:r>
              <a:rPr lang="en-US" sz="3600" dirty="0"/>
              <a:t>What must I do to be saved?</a:t>
            </a:r>
          </a:p>
        </p:txBody>
      </p:sp>
      <p:sp>
        <p:nvSpPr>
          <p:cNvPr id="3" name="Content Placeholder 2"/>
          <p:cNvSpPr>
            <a:spLocks noGrp="1"/>
          </p:cNvSpPr>
          <p:nvPr>
            <p:ph idx="1"/>
          </p:nvPr>
        </p:nvSpPr>
        <p:spPr>
          <a:xfrm>
            <a:off x="1345223" y="1066800"/>
            <a:ext cx="9434146" cy="5943600"/>
          </a:xfrm>
        </p:spPr>
        <p:txBody>
          <a:bodyPr>
            <a:normAutofit/>
          </a:bodyPr>
          <a:lstStyle/>
          <a:p>
            <a:pPr marL="0" indent="0">
              <a:buNone/>
            </a:pPr>
            <a:r>
              <a:rPr lang="en-US" sz="3200" dirty="0"/>
              <a:t>Hear the gospel </a:t>
            </a:r>
          </a:p>
          <a:p>
            <a:pPr marL="0" indent="0">
              <a:buNone/>
            </a:pPr>
            <a:r>
              <a:rPr lang="en-US" sz="3200" dirty="0"/>
              <a:t>						</a:t>
            </a:r>
            <a:r>
              <a:rPr lang="en-US" sz="3200" dirty="0">
                <a:solidFill>
                  <a:srgbClr val="FF0000"/>
                </a:solidFill>
              </a:rPr>
              <a:t>Romans 10:17</a:t>
            </a:r>
          </a:p>
          <a:p>
            <a:pPr marL="0" indent="0">
              <a:buNone/>
            </a:pPr>
            <a:r>
              <a:rPr lang="en-US" sz="3200" dirty="0"/>
              <a:t>Believe in the Lord</a:t>
            </a:r>
          </a:p>
          <a:p>
            <a:pPr marL="0" indent="0">
              <a:buNone/>
            </a:pPr>
            <a:r>
              <a:rPr lang="en-US" sz="3200" dirty="0"/>
              <a:t>						</a:t>
            </a:r>
            <a:r>
              <a:rPr lang="en-US" sz="3200" dirty="0">
                <a:solidFill>
                  <a:srgbClr val="FF0000"/>
                </a:solidFill>
              </a:rPr>
              <a:t>John 8:24 </a:t>
            </a:r>
          </a:p>
          <a:p>
            <a:pPr marL="0" indent="0">
              <a:buNone/>
            </a:pPr>
            <a:r>
              <a:rPr lang="en-US" sz="3200" dirty="0"/>
              <a:t>Repent of your sins</a:t>
            </a:r>
          </a:p>
          <a:p>
            <a:pPr marL="0" indent="0">
              <a:buNone/>
            </a:pPr>
            <a:r>
              <a:rPr lang="en-US" sz="3200" dirty="0"/>
              <a:t>						</a:t>
            </a:r>
            <a:r>
              <a:rPr lang="en-US" sz="3200" dirty="0">
                <a:solidFill>
                  <a:srgbClr val="FF0000"/>
                </a:solidFill>
              </a:rPr>
              <a:t>Acts 3:19</a:t>
            </a:r>
          </a:p>
          <a:p>
            <a:pPr marL="0" indent="0">
              <a:buNone/>
            </a:pPr>
            <a:r>
              <a:rPr lang="en-US" sz="3200" dirty="0"/>
              <a:t>Confess your belief</a:t>
            </a:r>
          </a:p>
          <a:p>
            <a:pPr marL="0" indent="0">
              <a:buNone/>
            </a:pPr>
            <a:r>
              <a:rPr lang="en-US" sz="3200" dirty="0"/>
              <a:t>						</a:t>
            </a:r>
            <a:r>
              <a:rPr lang="en-US" sz="3200" dirty="0">
                <a:solidFill>
                  <a:srgbClr val="FF0000"/>
                </a:solidFill>
              </a:rPr>
              <a:t>Acts 8:37</a:t>
            </a:r>
          </a:p>
          <a:p>
            <a:pPr marL="0" indent="0">
              <a:buNone/>
            </a:pPr>
            <a:r>
              <a:rPr lang="en-US" sz="3200" dirty="0"/>
              <a:t>Be baptized for remission of sin</a:t>
            </a:r>
          </a:p>
          <a:p>
            <a:pPr marL="0" indent="0">
              <a:buNone/>
            </a:pPr>
            <a:r>
              <a:rPr lang="en-US" sz="3200" dirty="0"/>
              <a:t>						</a:t>
            </a:r>
            <a:r>
              <a:rPr lang="en-US" sz="3200" dirty="0">
                <a:solidFill>
                  <a:srgbClr val="FF0000"/>
                </a:solidFill>
              </a:rPr>
              <a:t>Mark 16:16</a:t>
            </a:r>
          </a:p>
        </p:txBody>
      </p:sp>
    </p:spTree>
    <p:extLst>
      <p:ext uri="{BB962C8B-B14F-4D97-AF65-F5344CB8AC3E}">
        <p14:creationId xmlns:p14="http://schemas.microsoft.com/office/powerpoint/2010/main" val="40090938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99737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78744-177C-445F-8BDA-BF4073CB9930}"/>
              </a:ext>
            </a:extLst>
          </p:cNvPr>
          <p:cNvSpPr>
            <a:spLocks noGrp="1"/>
          </p:cNvSpPr>
          <p:nvPr>
            <p:ph type="title"/>
          </p:nvPr>
        </p:nvSpPr>
        <p:spPr>
          <a:xfrm>
            <a:off x="838200" y="365125"/>
            <a:ext cx="10515600" cy="839421"/>
          </a:xfrm>
        </p:spPr>
        <p:txBody>
          <a:bodyPr>
            <a:normAutofit/>
          </a:bodyPr>
          <a:lstStyle/>
          <a:p>
            <a:pPr algn="ctr"/>
            <a:r>
              <a:rPr lang="en-US" sz="3600" dirty="0"/>
              <a:t>The servant of the Lord is seeking wisdom</a:t>
            </a:r>
          </a:p>
        </p:txBody>
      </p:sp>
      <p:sp>
        <p:nvSpPr>
          <p:cNvPr id="3" name="Content Placeholder 2">
            <a:extLst>
              <a:ext uri="{FF2B5EF4-FFF2-40B4-BE49-F238E27FC236}">
                <a16:creationId xmlns:a16="http://schemas.microsoft.com/office/drawing/2014/main" id="{FA70410E-336E-4A27-9E5B-5CA1A34F382A}"/>
              </a:ext>
            </a:extLst>
          </p:cNvPr>
          <p:cNvSpPr>
            <a:spLocks noGrp="1"/>
          </p:cNvSpPr>
          <p:nvPr>
            <p:ph idx="1"/>
          </p:nvPr>
        </p:nvSpPr>
        <p:spPr>
          <a:xfrm>
            <a:off x="838200" y="1529862"/>
            <a:ext cx="10515600" cy="5328138"/>
          </a:xfrm>
        </p:spPr>
        <p:txBody>
          <a:bodyPr>
            <a:normAutofit/>
          </a:bodyPr>
          <a:lstStyle/>
          <a:p>
            <a:pPr marL="0" indent="0" algn="ctr">
              <a:buNone/>
            </a:pPr>
            <a:endParaRPr lang="en-US" sz="3200" dirty="0"/>
          </a:p>
          <a:p>
            <a:pPr marL="0" indent="0" algn="ctr">
              <a:buNone/>
            </a:pPr>
            <a:r>
              <a:rPr lang="en-US" sz="3200" dirty="0"/>
              <a:t>Wisdom – </a:t>
            </a:r>
          </a:p>
          <a:p>
            <a:pPr marL="0" indent="0" algn="ctr">
              <a:buNone/>
            </a:pPr>
            <a:r>
              <a:rPr lang="en-US" sz="3200" dirty="0"/>
              <a:t>The ability to judge soundly and deal shrewdly with facts. </a:t>
            </a:r>
          </a:p>
          <a:p>
            <a:pPr marL="0" indent="0" algn="ctr">
              <a:buNone/>
            </a:pPr>
            <a:r>
              <a:rPr lang="en-US" sz="3200" dirty="0"/>
              <a:t> It is the good, sound, common sense to use our </a:t>
            </a:r>
          </a:p>
          <a:p>
            <a:pPr marL="0" indent="0" algn="ctr">
              <a:buNone/>
            </a:pPr>
            <a:r>
              <a:rPr lang="en-US" sz="3200" dirty="0"/>
              <a:t>knowledge and ability in the best way possible.</a:t>
            </a:r>
          </a:p>
        </p:txBody>
      </p:sp>
    </p:spTree>
    <p:extLst>
      <p:ext uri="{BB962C8B-B14F-4D97-AF65-F5344CB8AC3E}">
        <p14:creationId xmlns:p14="http://schemas.microsoft.com/office/powerpoint/2010/main" val="137306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78744-177C-445F-8BDA-BF4073CB9930}"/>
              </a:ext>
            </a:extLst>
          </p:cNvPr>
          <p:cNvSpPr>
            <a:spLocks noGrp="1"/>
          </p:cNvSpPr>
          <p:nvPr>
            <p:ph type="title"/>
          </p:nvPr>
        </p:nvSpPr>
        <p:spPr>
          <a:xfrm>
            <a:off x="838200" y="365125"/>
            <a:ext cx="10515600" cy="839421"/>
          </a:xfrm>
        </p:spPr>
        <p:txBody>
          <a:bodyPr>
            <a:normAutofit/>
          </a:bodyPr>
          <a:lstStyle/>
          <a:p>
            <a:pPr algn="ctr"/>
            <a:r>
              <a:rPr lang="en-US" sz="3600" dirty="0"/>
              <a:t>The servant of the Lord is seeking wisdom</a:t>
            </a:r>
          </a:p>
        </p:txBody>
      </p:sp>
      <p:sp>
        <p:nvSpPr>
          <p:cNvPr id="3" name="Content Placeholder 2">
            <a:extLst>
              <a:ext uri="{FF2B5EF4-FFF2-40B4-BE49-F238E27FC236}">
                <a16:creationId xmlns:a16="http://schemas.microsoft.com/office/drawing/2014/main" id="{FA70410E-336E-4A27-9E5B-5CA1A34F382A}"/>
              </a:ext>
            </a:extLst>
          </p:cNvPr>
          <p:cNvSpPr>
            <a:spLocks noGrp="1"/>
          </p:cNvSpPr>
          <p:nvPr>
            <p:ph idx="1"/>
          </p:nvPr>
        </p:nvSpPr>
        <p:spPr>
          <a:xfrm>
            <a:off x="838200" y="1529862"/>
            <a:ext cx="10515600" cy="5328138"/>
          </a:xfrm>
        </p:spPr>
        <p:txBody>
          <a:bodyPr>
            <a:normAutofit/>
          </a:bodyPr>
          <a:lstStyle/>
          <a:p>
            <a:pPr marL="0" indent="0" algn="ctr">
              <a:buNone/>
            </a:pPr>
            <a:r>
              <a:rPr lang="en-US" sz="3200" dirty="0"/>
              <a:t>How do we demonstrate wisdom?</a:t>
            </a:r>
          </a:p>
          <a:p>
            <a:pPr marL="0" indent="0" algn="ctr">
              <a:buNone/>
            </a:pPr>
            <a:r>
              <a:rPr lang="en-US" sz="3200" dirty="0">
                <a:solidFill>
                  <a:srgbClr val="FF0000"/>
                </a:solidFill>
              </a:rPr>
              <a:t>James 3:13-15</a:t>
            </a:r>
          </a:p>
          <a:p>
            <a:pPr marL="0" indent="0" algn="ctr">
              <a:buNone/>
            </a:pPr>
            <a:r>
              <a:rPr lang="en-US" sz="3200" dirty="0"/>
              <a:t>13 Who among you is wise and understanding? Let him show by his good behavior his deeds in the gentleness of wisdom. 14 But if you have bitter jealousy and selfish ambition in your heart, do not be arrogant and so lie against the truth. 15 This wisdom is not that which comes down from above, but is earthly, natural, demonic. 16 For where jealousy and selfish ambition exist, there is disorder and every evil thing. </a:t>
            </a:r>
          </a:p>
          <a:p>
            <a:pPr marL="0" indent="0" algn="ctr">
              <a:buNone/>
            </a:pPr>
            <a:endParaRPr lang="en-US" sz="3200" dirty="0"/>
          </a:p>
        </p:txBody>
      </p:sp>
    </p:spTree>
    <p:extLst>
      <p:ext uri="{BB962C8B-B14F-4D97-AF65-F5344CB8AC3E}">
        <p14:creationId xmlns:p14="http://schemas.microsoft.com/office/powerpoint/2010/main" val="2747457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78744-177C-445F-8BDA-BF4073CB9930}"/>
              </a:ext>
            </a:extLst>
          </p:cNvPr>
          <p:cNvSpPr>
            <a:spLocks noGrp="1"/>
          </p:cNvSpPr>
          <p:nvPr>
            <p:ph type="title"/>
          </p:nvPr>
        </p:nvSpPr>
        <p:spPr>
          <a:xfrm>
            <a:off x="838200" y="365125"/>
            <a:ext cx="10515600" cy="839421"/>
          </a:xfrm>
        </p:spPr>
        <p:txBody>
          <a:bodyPr>
            <a:normAutofit/>
          </a:bodyPr>
          <a:lstStyle/>
          <a:p>
            <a:pPr algn="ctr"/>
            <a:r>
              <a:rPr lang="en-US" sz="3600" dirty="0"/>
              <a:t>The servant of the Lord is seeking wisdom</a:t>
            </a:r>
          </a:p>
        </p:txBody>
      </p:sp>
      <p:sp>
        <p:nvSpPr>
          <p:cNvPr id="3" name="Content Placeholder 2">
            <a:extLst>
              <a:ext uri="{FF2B5EF4-FFF2-40B4-BE49-F238E27FC236}">
                <a16:creationId xmlns:a16="http://schemas.microsoft.com/office/drawing/2014/main" id="{FA70410E-336E-4A27-9E5B-5CA1A34F382A}"/>
              </a:ext>
            </a:extLst>
          </p:cNvPr>
          <p:cNvSpPr>
            <a:spLocks noGrp="1"/>
          </p:cNvSpPr>
          <p:nvPr>
            <p:ph idx="1"/>
          </p:nvPr>
        </p:nvSpPr>
        <p:spPr>
          <a:xfrm>
            <a:off x="838200" y="1529862"/>
            <a:ext cx="10515600" cy="5328138"/>
          </a:xfrm>
        </p:spPr>
        <p:txBody>
          <a:bodyPr>
            <a:normAutofit/>
          </a:bodyPr>
          <a:lstStyle/>
          <a:p>
            <a:pPr marL="0" indent="0" algn="ctr">
              <a:buNone/>
            </a:pPr>
            <a:endParaRPr lang="en-US" sz="3200" dirty="0"/>
          </a:p>
          <a:p>
            <a:pPr marL="0" indent="0" algn="ctr">
              <a:buNone/>
            </a:pPr>
            <a:r>
              <a:rPr lang="en-US" sz="3200" dirty="0"/>
              <a:t>We show or exhibit our wisdom by our good conduct </a:t>
            </a:r>
          </a:p>
          <a:p>
            <a:pPr marL="0" indent="0" algn="ctr">
              <a:buNone/>
            </a:pPr>
            <a:r>
              <a:rPr lang="en-US" sz="3200" dirty="0"/>
              <a:t>coupled with gentleness or meekness.  An </a:t>
            </a:r>
          </a:p>
          <a:p>
            <a:pPr marL="0" indent="0" algn="ctr">
              <a:buNone/>
            </a:pPr>
            <a:r>
              <a:rPr lang="en-US" sz="3200" dirty="0"/>
              <a:t>arrogant, </a:t>
            </a:r>
            <a:r>
              <a:rPr lang="en-US" sz="3200" dirty="0" err="1"/>
              <a:t>highminded</a:t>
            </a:r>
            <a:r>
              <a:rPr lang="en-US" sz="3200" dirty="0"/>
              <a:t>, conceited person may </a:t>
            </a:r>
          </a:p>
          <a:p>
            <a:pPr marL="0" indent="0" algn="ctr">
              <a:buNone/>
            </a:pPr>
            <a:r>
              <a:rPr lang="en-US" sz="3200" dirty="0"/>
              <a:t>be very intelligent, but they display very </a:t>
            </a:r>
          </a:p>
          <a:p>
            <a:pPr marL="0" indent="0" algn="ctr">
              <a:buNone/>
            </a:pPr>
            <a:r>
              <a:rPr lang="en-US" sz="3200" dirty="0"/>
              <a:t>little wisdom. Someone may be very humble</a:t>
            </a:r>
          </a:p>
          <a:p>
            <a:pPr marL="0" indent="0" algn="ctr">
              <a:buNone/>
            </a:pPr>
            <a:r>
              <a:rPr lang="en-US" sz="3200" dirty="0"/>
              <a:t> and yet display very little wisdom.</a:t>
            </a:r>
          </a:p>
        </p:txBody>
      </p:sp>
    </p:spTree>
    <p:extLst>
      <p:ext uri="{BB962C8B-B14F-4D97-AF65-F5344CB8AC3E}">
        <p14:creationId xmlns:p14="http://schemas.microsoft.com/office/powerpoint/2010/main" val="3091647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78744-177C-445F-8BDA-BF4073CB9930}"/>
              </a:ext>
            </a:extLst>
          </p:cNvPr>
          <p:cNvSpPr>
            <a:spLocks noGrp="1"/>
          </p:cNvSpPr>
          <p:nvPr>
            <p:ph type="title"/>
          </p:nvPr>
        </p:nvSpPr>
        <p:spPr>
          <a:xfrm>
            <a:off x="838200" y="365125"/>
            <a:ext cx="10515600" cy="839421"/>
          </a:xfrm>
        </p:spPr>
        <p:txBody>
          <a:bodyPr>
            <a:normAutofit/>
          </a:bodyPr>
          <a:lstStyle/>
          <a:p>
            <a:pPr algn="ctr"/>
            <a:r>
              <a:rPr lang="en-US" sz="3600" dirty="0"/>
              <a:t>The servant of the Lord is seeking wisdom</a:t>
            </a:r>
          </a:p>
        </p:txBody>
      </p:sp>
      <p:sp>
        <p:nvSpPr>
          <p:cNvPr id="3" name="Content Placeholder 2">
            <a:extLst>
              <a:ext uri="{FF2B5EF4-FFF2-40B4-BE49-F238E27FC236}">
                <a16:creationId xmlns:a16="http://schemas.microsoft.com/office/drawing/2014/main" id="{FA70410E-336E-4A27-9E5B-5CA1A34F382A}"/>
              </a:ext>
            </a:extLst>
          </p:cNvPr>
          <p:cNvSpPr>
            <a:spLocks noGrp="1"/>
          </p:cNvSpPr>
          <p:nvPr>
            <p:ph idx="1"/>
          </p:nvPr>
        </p:nvSpPr>
        <p:spPr>
          <a:xfrm>
            <a:off x="838200" y="1529862"/>
            <a:ext cx="10515600" cy="5328138"/>
          </a:xfrm>
        </p:spPr>
        <p:txBody>
          <a:bodyPr>
            <a:normAutofit/>
          </a:bodyPr>
          <a:lstStyle/>
          <a:p>
            <a:pPr marL="0" indent="0" algn="ctr">
              <a:buNone/>
            </a:pPr>
            <a:r>
              <a:rPr lang="en-US" sz="3200" dirty="0"/>
              <a:t>The wise servant will receive counsel</a:t>
            </a:r>
          </a:p>
          <a:p>
            <a:pPr marL="0" indent="0" algn="ctr">
              <a:buNone/>
            </a:pPr>
            <a:r>
              <a:rPr lang="en-US" sz="3200" dirty="0">
                <a:solidFill>
                  <a:srgbClr val="FF0000"/>
                </a:solidFill>
              </a:rPr>
              <a:t>Proverbs 12:15</a:t>
            </a:r>
          </a:p>
          <a:p>
            <a:pPr marL="0" indent="0">
              <a:buNone/>
            </a:pPr>
            <a:r>
              <a:rPr lang="en-US" sz="3200" dirty="0"/>
              <a:t>15 The way of a fool is right in his own eyes,</a:t>
            </a:r>
          </a:p>
          <a:p>
            <a:pPr marL="0" indent="0">
              <a:buNone/>
            </a:pPr>
            <a:r>
              <a:rPr lang="en-US" sz="3200" dirty="0"/>
              <a:t>But a wise man is he who listens to counsel. </a:t>
            </a:r>
          </a:p>
          <a:p>
            <a:pPr marL="0" indent="0" algn="ctr">
              <a:buNone/>
            </a:pPr>
            <a:endParaRPr lang="en-US" sz="3200" dirty="0"/>
          </a:p>
        </p:txBody>
      </p:sp>
    </p:spTree>
    <p:extLst>
      <p:ext uri="{BB962C8B-B14F-4D97-AF65-F5344CB8AC3E}">
        <p14:creationId xmlns:p14="http://schemas.microsoft.com/office/powerpoint/2010/main" val="1672432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78744-177C-445F-8BDA-BF4073CB9930}"/>
              </a:ext>
            </a:extLst>
          </p:cNvPr>
          <p:cNvSpPr>
            <a:spLocks noGrp="1"/>
          </p:cNvSpPr>
          <p:nvPr>
            <p:ph type="title"/>
          </p:nvPr>
        </p:nvSpPr>
        <p:spPr>
          <a:xfrm>
            <a:off x="838200" y="365125"/>
            <a:ext cx="10515600" cy="839421"/>
          </a:xfrm>
        </p:spPr>
        <p:txBody>
          <a:bodyPr>
            <a:normAutofit/>
          </a:bodyPr>
          <a:lstStyle/>
          <a:p>
            <a:pPr algn="ctr"/>
            <a:r>
              <a:rPr lang="en-US" sz="3600" dirty="0"/>
              <a:t>The servant of the Lord is seeking wisdom</a:t>
            </a:r>
          </a:p>
        </p:txBody>
      </p:sp>
      <p:sp>
        <p:nvSpPr>
          <p:cNvPr id="3" name="Content Placeholder 2">
            <a:extLst>
              <a:ext uri="{FF2B5EF4-FFF2-40B4-BE49-F238E27FC236}">
                <a16:creationId xmlns:a16="http://schemas.microsoft.com/office/drawing/2014/main" id="{FA70410E-336E-4A27-9E5B-5CA1A34F382A}"/>
              </a:ext>
            </a:extLst>
          </p:cNvPr>
          <p:cNvSpPr>
            <a:spLocks noGrp="1"/>
          </p:cNvSpPr>
          <p:nvPr>
            <p:ph idx="1"/>
          </p:nvPr>
        </p:nvSpPr>
        <p:spPr>
          <a:xfrm>
            <a:off x="838200" y="1529862"/>
            <a:ext cx="10515600" cy="5328138"/>
          </a:xfrm>
        </p:spPr>
        <p:txBody>
          <a:bodyPr>
            <a:normAutofit/>
          </a:bodyPr>
          <a:lstStyle/>
          <a:p>
            <a:pPr marL="0" indent="0" algn="ctr">
              <a:buNone/>
            </a:pPr>
            <a:r>
              <a:rPr lang="en-US" sz="3200" dirty="0"/>
              <a:t>The wise servant will receive counsel</a:t>
            </a:r>
          </a:p>
          <a:p>
            <a:pPr marL="0" indent="0" algn="ctr">
              <a:buNone/>
            </a:pPr>
            <a:r>
              <a:rPr lang="en-US" sz="3200" dirty="0">
                <a:solidFill>
                  <a:srgbClr val="FF0000"/>
                </a:solidFill>
              </a:rPr>
              <a:t>Jeremiah 10:23</a:t>
            </a:r>
          </a:p>
          <a:p>
            <a:pPr marL="0" indent="0">
              <a:buNone/>
            </a:pPr>
            <a:r>
              <a:rPr lang="en-US" sz="3200" dirty="0"/>
              <a:t>23 I know, O LORD, that a man's way is not in himself,</a:t>
            </a:r>
          </a:p>
          <a:p>
            <a:pPr marL="0" indent="0">
              <a:buNone/>
            </a:pPr>
            <a:r>
              <a:rPr lang="en-US" sz="3200" dirty="0"/>
              <a:t> Nor is it in a man who walks to direct his steps. </a:t>
            </a:r>
          </a:p>
          <a:p>
            <a:pPr marL="0" indent="0" algn="ctr">
              <a:buNone/>
            </a:pPr>
            <a:endParaRPr lang="en-US" sz="3200" dirty="0"/>
          </a:p>
        </p:txBody>
      </p:sp>
    </p:spTree>
    <p:extLst>
      <p:ext uri="{BB962C8B-B14F-4D97-AF65-F5344CB8AC3E}">
        <p14:creationId xmlns:p14="http://schemas.microsoft.com/office/powerpoint/2010/main" val="1919206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78744-177C-445F-8BDA-BF4073CB9930}"/>
              </a:ext>
            </a:extLst>
          </p:cNvPr>
          <p:cNvSpPr>
            <a:spLocks noGrp="1"/>
          </p:cNvSpPr>
          <p:nvPr>
            <p:ph type="title"/>
          </p:nvPr>
        </p:nvSpPr>
        <p:spPr>
          <a:xfrm>
            <a:off x="838200" y="365125"/>
            <a:ext cx="10515600" cy="839421"/>
          </a:xfrm>
        </p:spPr>
        <p:txBody>
          <a:bodyPr>
            <a:normAutofit/>
          </a:bodyPr>
          <a:lstStyle/>
          <a:p>
            <a:pPr algn="ctr"/>
            <a:r>
              <a:rPr lang="en-US" sz="3600" dirty="0"/>
              <a:t>The servant of the Lord is seeking wisdom</a:t>
            </a:r>
          </a:p>
        </p:txBody>
      </p:sp>
      <p:sp>
        <p:nvSpPr>
          <p:cNvPr id="3" name="Content Placeholder 2">
            <a:extLst>
              <a:ext uri="{FF2B5EF4-FFF2-40B4-BE49-F238E27FC236}">
                <a16:creationId xmlns:a16="http://schemas.microsoft.com/office/drawing/2014/main" id="{FA70410E-336E-4A27-9E5B-5CA1A34F382A}"/>
              </a:ext>
            </a:extLst>
          </p:cNvPr>
          <p:cNvSpPr>
            <a:spLocks noGrp="1"/>
          </p:cNvSpPr>
          <p:nvPr>
            <p:ph idx="1"/>
          </p:nvPr>
        </p:nvSpPr>
        <p:spPr>
          <a:xfrm>
            <a:off x="838200" y="1529862"/>
            <a:ext cx="10515600" cy="5328138"/>
          </a:xfrm>
        </p:spPr>
        <p:txBody>
          <a:bodyPr>
            <a:normAutofit lnSpcReduction="10000"/>
          </a:bodyPr>
          <a:lstStyle/>
          <a:p>
            <a:pPr marL="0" indent="0" algn="ctr">
              <a:buNone/>
            </a:pPr>
            <a:r>
              <a:rPr lang="en-US" sz="3200" dirty="0"/>
              <a:t>The wise servant will receive counsel</a:t>
            </a:r>
          </a:p>
          <a:p>
            <a:pPr marL="0" indent="0" algn="ctr">
              <a:buNone/>
            </a:pPr>
            <a:r>
              <a:rPr lang="en-US" sz="3200" dirty="0">
                <a:solidFill>
                  <a:srgbClr val="FF0000"/>
                </a:solidFill>
              </a:rPr>
              <a:t>Matthew 7:24-27</a:t>
            </a:r>
          </a:p>
          <a:p>
            <a:pPr marL="0" indent="0" algn="ctr">
              <a:buNone/>
            </a:pPr>
            <a:r>
              <a:rPr lang="en-US" sz="3200" dirty="0"/>
              <a:t>24 "Therefore everyone who hears these words of Mine and acts on them, may be compared to a wise man who built his house on the rock.  25 "And the rain fell, and the floods came, and the winds blew and slammed against that house; and yet it did not fall, for it had been founded on the rock.  26 "Everyone who hears these words of Mine and does not act on them, will be like a foolish man who built his house on the sand.  27 "The rain fell, and the floods came, and the winds blew and slammed against that house; and it fell — and great was its fall."  </a:t>
            </a:r>
          </a:p>
          <a:p>
            <a:pPr marL="0" indent="0" algn="ctr">
              <a:buNone/>
            </a:pPr>
            <a:endParaRPr lang="en-US" sz="3200" dirty="0"/>
          </a:p>
        </p:txBody>
      </p:sp>
    </p:spTree>
    <p:extLst>
      <p:ext uri="{BB962C8B-B14F-4D97-AF65-F5344CB8AC3E}">
        <p14:creationId xmlns:p14="http://schemas.microsoft.com/office/powerpoint/2010/main" val="1354920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78744-177C-445F-8BDA-BF4073CB9930}"/>
              </a:ext>
            </a:extLst>
          </p:cNvPr>
          <p:cNvSpPr>
            <a:spLocks noGrp="1"/>
          </p:cNvSpPr>
          <p:nvPr>
            <p:ph type="title"/>
          </p:nvPr>
        </p:nvSpPr>
        <p:spPr>
          <a:xfrm>
            <a:off x="838200" y="365125"/>
            <a:ext cx="10515600" cy="839421"/>
          </a:xfrm>
        </p:spPr>
        <p:txBody>
          <a:bodyPr>
            <a:normAutofit/>
          </a:bodyPr>
          <a:lstStyle/>
          <a:p>
            <a:pPr algn="ctr"/>
            <a:r>
              <a:rPr lang="en-US" sz="3600" dirty="0"/>
              <a:t>The servant of the Lord is seeking wisdom</a:t>
            </a:r>
          </a:p>
        </p:txBody>
      </p:sp>
      <p:sp>
        <p:nvSpPr>
          <p:cNvPr id="3" name="Content Placeholder 2">
            <a:extLst>
              <a:ext uri="{FF2B5EF4-FFF2-40B4-BE49-F238E27FC236}">
                <a16:creationId xmlns:a16="http://schemas.microsoft.com/office/drawing/2014/main" id="{FA70410E-336E-4A27-9E5B-5CA1A34F382A}"/>
              </a:ext>
            </a:extLst>
          </p:cNvPr>
          <p:cNvSpPr>
            <a:spLocks noGrp="1"/>
          </p:cNvSpPr>
          <p:nvPr>
            <p:ph idx="1"/>
          </p:nvPr>
        </p:nvSpPr>
        <p:spPr>
          <a:xfrm>
            <a:off x="838200" y="1529862"/>
            <a:ext cx="10515600" cy="5328138"/>
          </a:xfrm>
        </p:spPr>
        <p:txBody>
          <a:bodyPr>
            <a:normAutofit/>
          </a:bodyPr>
          <a:lstStyle/>
          <a:p>
            <a:pPr marL="0" indent="0" algn="ctr">
              <a:buNone/>
            </a:pPr>
            <a:r>
              <a:rPr lang="en-US" sz="3200" dirty="0"/>
              <a:t>The wise servant will guard their tongue</a:t>
            </a:r>
          </a:p>
          <a:p>
            <a:pPr marL="0" indent="0" algn="ctr">
              <a:buNone/>
            </a:pPr>
            <a:r>
              <a:rPr lang="en-US" sz="3200" dirty="0">
                <a:solidFill>
                  <a:srgbClr val="FF0000"/>
                </a:solidFill>
              </a:rPr>
              <a:t>Proverbs 10:19</a:t>
            </a:r>
          </a:p>
          <a:p>
            <a:pPr marL="0" indent="0">
              <a:buNone/>
            </a:pPr>
            <a:r>
              <a:rPr lang="en-US" sz="3200" dirty="0"/>
              <a:t>19 When there are many words, transgression is unavoidable,</a:t>
            </a:r>
          </a:p>
          <a:p>
            <a:pPr marL="0" indent="0">
              <a:buNone/>
            </a:pPr>
            <a:r>
              <a:rPr lang="en-US" sz="3200" dirty="0"/>
              <a:t>But he who restrains his lips is wise. </a:t>
            </a:r>
          </a:p>
          <a:p>
            <a:pPr marL="0" indent="0" algn="ctr">
              <a:buNone/>
            </a:pPr>
            <a:endParaRPr lang="en-US" sz="3200" dirty="0"/>
          </a:p>
        </p:txBody>
      </p:sp>
    </p:spTree>
    <p:extLst>
      <p:ext uri="{BB962C8B-B14F-4D97-AF65-F5344CB8AC3E}">
        <p14:creationId xmlns:p14="http://schemas.microsoft.com/office/powerpoint/2010/main" val="37695325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otalTime>340</TotalTime>
  <Words>1229</Words>
  <Application>Microsoft Office PowerPoint</Application>
  <PresentationFormat>Widescreen</PresentationFormat>
  <Paragraphs>99</Paragraphs>
  <Slides>22</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22</vt:i4>
      </vt:variant>
    </vt:vector>
  </HeadingPairs>
  <TitlesOfParts>
    <vt:vector size="27" baseType="lpstr">
      <vt:lpstr>Arial</vt:lpstr>
      <vt:lpstr>Calibri</vt:lpstr>
      <vt:lpstr>Calibri Light</vt:lpstr>
      <vt:lpstr>Office Theme</vt:lpstr>
      <vt:lpstr>1_Office Theme</vt:lpstr>
      <vt:lpstr>PowerPoint Presentation</vt:lpstr>
      <vt:lpstr>The servant of the Lord is seeking wisdom</vt:lpstr>
      <vt:lpstr>The servant of the Lord is seeking wisdom</vt:lpstr>
      <vt:lpstr>The servant of the Lord is seeking wisdom</vt:lpstr>
      <vt:lpstr>The servant of the Lord is seeking wisdom</vt:lpstr>
      <vt:lpstr>The servant of the Lord is seeking wisdom</vt:lpstr>
      <vt:lpstr>The servant of the Lord is seeking wisdom</vt:lpstr>
      <vt:lpstr>The servant of the Lord is seeking wisdom</vt:lpstr>
      <vt:lpstr>The servant of the Lord is seeking wisdom</vt:lpstr>
      <vt:lpstr>The servant of the Lord is seeking wisdom</vt:lpstr>
      <vt:lpstr>The servant of the Lord is seeking wisdom</vt:lpstr>
      <vt:lpstr>The servant of the Lord is seeking wisdom</vt:lpstr>
      <vt:lpstr>The servant of the Lord is seeking wisdom</vt:lpstr>
      <vt:lpstr>The servant of the Lord is seeking wisdom</vt:lpstr>
      <vt:lpstr>The servant of the Lord is seeking wisdom</vt:lpstr>
      <vt:lpstr>The servant of the Lord is seeking wisdom</vt:lpstr>
      <vt:lpstr>The servant of the Lord is seeking wisdom</vt:lpstr>
      <vt:lpstr>The servant of the Lord is seeking wisdom</vt:lpstr>
      <vt:lpstr>The servant of the Lord is seeking wisdom</vt:lpstr>
      <vt:lpstr>The servant of the Lord is seeking wisdom</vt:lpstr>
      <vt:lpstr>What must I do to be saved?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Webb</dc:creator>
  <cp:lastModifiedBy>Webb</cp:lastModifiedBy>
  <cp:revision>13</cp:revision>
  <dcterms:created xsi:type="dcterms:W3CDTF">2018-09-01T18:56:21Z</dcterms:created>
  <dcterms:modified xsi:type="dcterms:W3CDTF">2018-09-02T00:36:46Z</dcterms:modified>
</cp:coreProperties>
</file>