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79" r:id="rId5"/>
    <p:sldId id="258" r:id="rId6"/>
    <p:sldId id="259" r:id="rId7"/>
    <p:sldId id="268" r:id="rId8"/>
    <p:sldId id="260" r:id="rId9"/>
    <p:sldId id="269" r:id="rId10"/>
    <p:sldId id="261" r:id="rId11"/>
    <p:sldId id="270" r:id="rId12"/>
    <p:sldId id="262" r:id="rId13"/>
    <p:sldId id="271" r:id="rId14"/>
    <p:sldId id="263" r:id="rId15"/>
    <p:sldId id="272" r:id="rId16"/>
    <p:sldId id="264" r:id="rId17"/>
    <p:sldId id="273" r:id="rId18"/>
    <p:sldId id="265" r:id="rId19"/>
    <p:sldId id="274" r:id="rId20"/>
    <p:sldId id="275" r:id="rId21"/>
    <p:sldId id="266" r:id="rId22"/>
    <p:sldId id="276" r:id="rId23"/>
    <p:sldId id="267" r:id="rId24"/>
    <p:sldId id="278"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B5FA2-A664-4262-9A83-A41760F0C0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7B9013-5541-4A96-A072-34AD2A8FF4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F341EF-190B-438E-A107-A43956A721CE}"/>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a:extLst>
              <a:ext uri="{FF2B5EF4-FFF2-40B4-BE49-F238E27FC236}">
                <a16:creationId xmlns:a16="http://schemas.microsoft.com/office/drawing/2014/main" id="{20202A7F-63AA-489C-83CA-14E1F6938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D0E55-2843-4BB8-87B2-C6FEF6797E5A}"/>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65831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3E00A-68FA-4704-95C0-5F881B399C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D466E-6559-4672-8F8E-A4072C23B9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FE7C23-876C-4D80-80B1-41262D084264}"/>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a:extLst>
              <a:ext uri="{FF2B5EF4-FFF2-40B4-BE49-F238E27FC236}">
                <a16:creationId xmlns:a16="http://schemas.microsoft.com/office/drawing/2014/main" id="{A9B1E6CB-C0F6-4243-AF25-89B867D943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00A41-A0B2-4B91-BBEF-849BBD9208F9}"/>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10489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102FFC-0271-4A6E-9561-5326E40713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A1A691-D9AA-4231-9965-08A1641193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C95C1-1D05-4D35-9063-6AEF0D6DA7F5}"/>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a:extLst>
              <a:ext uri="{FF2B5EF4-FFF2-40B4-BE49-F238E27FC236}">
                <a16:creationId xmlns:a16="http://schemas.microsoft.com/office/drawing/2014/main" id="{552B9988-03DF-405C-8E87-4F96BCAA4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A3E98-A492-4F96-96F5-EE59B46E665C}"/>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2342522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643040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2602511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1559448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189F42-FF94-4EDA-BEA3-CAB8FF5D1C4C}"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4258107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189F42-FF94-4EDA-BEA3-CAB8FF5D1C4C}" type="datetimeFigureOut">
              <a:rPr lang="en-US" smtClean="0"/>
              <a:t>9/22/2018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686672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189F42-FF94-4EDA-BEA3-CAB8FF5D1C4C}" type="datetimeFigureOut">
              <a:rPr lang="en-US" smtClean="0"/>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1596856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89F42-FF94-4EDA-BEA3-CAB8FF5D1C4C}" type="datetimeFigureOut">
              <a:rPr lang="en-US" smtClean="0"/>
              <a:t>9/22/2018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771756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189F42-FF94-4EDA-BEA3-CAB8FF5D1C4C}"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49491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0A86-0E62-427B-BA5E-AA0BBC878A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8DFC4A-D775-48BC-9C6A-F183256306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BAFBDE-C7D6-4CC8-8E85-F56616BC2B85}"/>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a:extLst>
              <a:ext uri="{FF2B5EF4-FFF2-40B4-BE49-F238E27FC236}">
                <a16:creationId xmlns:a16="http://schemas.microsoft.com/office/drawing/2014/main" id="{EB851FED-8818-4509-B862-C2063FEC8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CAFE08-EF6D-4E99-9838-A67954A43F0F}"/>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202314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189F42-FF94-4EDA-BEA3-CAB8FF5D1C4C}"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036831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1184855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228795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208CA-0C63-4AEA-9978-844BF89A34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93AAC5-E954-4465-9E1F-2647237749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0DF3DC-A843-4F7C-AC98-88F462A310C7}"/>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5" name="Footer Placeholder 4">
            <a:extLst>
              <a:ext uri="{FF2B5EF4-FFF2-40B4-BE49-F238E27FC236}">
                <a16:creationId xmlns:a16="http://schemas.microsoft.com/office/drawing/2014/main" id="{55EE2022-55E5-467C-87C7-1555789227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95CB2-886B-4550-90C1-E9598DBDEB2A}"/>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57042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B9D60-81B9-4047-B1EA-533C1ED837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0B54E8-E1E8-4733-8FEE-E59068F743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39FA16-99C0-4799-90A5-A2FE96BC1C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5AE9EF-B3F1-4D28-9C51-03B265F83DB5}"/>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6" name="Footer Placeholder 5">
            <a:extLst>
              <a:ext uri="{FF2B5EF4-FFF2-40B4-BE49-F238E27FC236}">
                <a16:creationId xmlns:a16="http://schemas.microsoft.com/office/drawing/2014/main" id="{1CD2F0C8-9DA3-4D97-8BAA-762B14B953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908487-B86B-4CE2-B04A-52CE47424136}"/>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3970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B04D-FF10-400A-91F0-C49E461093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4B7184-A360-40CC-BB36-5B0FC1B5AF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B630C7-829C-4C9D-879C-91C4E6755E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229C62-D9B4-4766-8CB9-F6B1A7432D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09071A-953F-403B-A195-33E7FC8AC1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25FBE3-EA14-429B-B3A4-1A2E1E22EE92}"/>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8" name="Footer Placeholder 7">
            <a:extLst>
              <a:ext uri="{FF2B5EF4-FFF2-40B4-BE49-F238E27FC236}">
                <a16:creationId xmlns:a16="http://schemas.microsoft.com/office/drawing/2014/main" id="{D96DDB44-E2E7-4477-821C-20C9ABBAE0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C2925A-AE78-40FA-9140-6A444374B59F}"/>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84059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5E5D9-EFEE-4AE2-B79E-3DD0336F6E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A9443-A2CB-4288-B370-26412CAC239B}"/>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4" name="Footer Placeholder 3">
            <a:extLst>
              <a:ext uri="{FF2B5EF4-FFF2-40B4-BE49-F238E27FC236}">
                <a16:creationId xmlns:a16="http://schemas.microsoft.com/office/drawing/2014/main" id="{44064279-112D-4116-8F54-04108EF083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BBC5B9-C981-4D3E-BD28-AF1E1F99F183}"/>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396081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50419-A0E3-4F0B-B7E6-AAD659FD91D7}"/>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3" name="Footer Placeholder 2">
            <a:extLst>
              <a:ext uri="{FF2B5EF4-FFF2-40B4-BE49-F238E27FC236}">
                <a16:creationId xmlns:a16="http://schemas.microsoft.com/office/drawing/2014/main" id="{ACE4B984-1293-4D97-BC60-5E1AC7A2BB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1AB78C-BABD-4621-BBCC-95813D1156CB}"/>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121861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EF8F-30D7-4B57-B9A1-4B3C0B4D0D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264C18-0FDE-499E-93C3-7C901FF2E0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46BE29-8975-4713-9E73-3B2AF9072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438A6A-9577-495D-B3D3-FE0C0C565BAE}"/>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6" name="Footer Placeholder 5">
            <a:extLst>
              <a:ext uri="{FF2B5EF4-FFF2-40B4-BE49-F238E27FC236}">
                <a16:creationId xmlns:a16="http://schemas.microsoft.com/office/drawing/2014/main" id="{986F5CB9-C629-451E-9C2E-039ED39DAA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FB9C58-B38F-45DD-B868-A9BB7207F366}"/>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254791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5A00-7286-4040-8ADD-DBF18B7AC7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4DA7D8-8C20-4E71-89D0-A7F9965D4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10B461-D3D6-4CB2-B734-18F540C35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644424-6FDC-46A8-AA65-4C3DAAD7BC10}"/>
              </a:ext>
            </a:extLst>
          </p:cNvPr>
          <p:cNvSpPr>
            <a:spLocks noGrp="1"/>
          </p:cNvSpPr>
          <p:nvPr>
            <p:ph type="dt" sz="half" idx="10"/>
          </p:nvPr>
        </p:nvSpPr>
        <p:spPr/>
        <p:txBody>
          <a:bodyPr/>
          <a:lstStyle/>
          <a:p>
            <a:fld id="{EE189F42-FF94-4EDA-BEA3-CAB8FF5D1C4C}" type="datetimeFigureOut">
              <a:rPr lang="en-US" smtClean="0"/>
              <a:t>9/22/2018</a:t>
            </a:fld>
            <a:endParaRPr lang="en-US"/>
          </a:p>
        </p:txBody>
      </p:sp>
      <p:sp>
        <p:nvSpPr>
          <p:cNvPr id="6" name="Footer Placeholder 5">
            <a:extLst>
              <a:ext uri="{FF2B5EF4-FFF2-40B4-BE49-F238E27FC236}">
                <a16:creationId xmlns:a16="http://schemas.microsoft.com/office/drawing/2014/main" id="{F8BECA12-74BD-4496-BBD9-863AA6B912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98CE1E-28A1-4C8E-9540-757A16422452}"/>
              </a:ext>
            </a:extLst>
          </p:cNvPr>
          <p:cNvSpPr>
            <a:spLocks noGrp="1"/>
          </p:cNvSpPr>
          <p:nvPr>
            <p:ph type="sldNum" sz="quarter" idx="12"/>
          </p:nvPr>
        </p:nvSpPr>
        <p:spPr/>
        <p:txBody>
          <a:bodyPr/>
          <a:lstStyle/>
          <a:p>
            <a:fld id="{012EE449-652E-49E3-92DC-226D9F08EC52}" type="slidenum">
              <a:rPr lang="en-US" smtClean="0"/>
              <a:t>‹#›</a:t>
            </a:fld>
            <a:endParaRPr lang="en-US"/>
          </a:p>
        </p:txBody>
      </p:sp>
    </p:spTree>
    <p:extLst>
      <p:ext uri="{BB962C8B-B14F-4D97-AF65-F5344CB8AC3E}">
        <p14:creationId xmlns:p14="http://schemas.microsoft.com/office/powerpoint/2010/main" val="108522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AE5C7B-6750-4FE6-AD81-598CF9B6D8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835B24-9515-42C2-A348-3AFCC0CD0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241F59-9795-40CF-B89B-C3E197E5D0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89F42-FF94-4EDA-BEA3-CAB8FF5D1C4C}" type="datetimeFigureOut">
              <a:rPr lang="en-US" smtClean="0"/>
              <a:t>9/22/2018</a:t>
            </a:fld>
            <a:endParaRPr lang="en-US"/>
          </a:p>
        </p:txBody>
      </p:sp>
      <p:sp>
        <p:nvSpPr>
          <p:cNvPr id="5" name="Footer Placeholder 4">
            <a:extLst>
              <a:ext uri="{FF2B5EF4-FFF2-40B4-BE49-F238E27FC236}">
                <a16:creationId xmlns:a16="http://schemas.microsoft.com/office/drawing/2014/main" id="{886C1122-3CEB-464B-BF05-BE55E41F5C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346B50-E5A5-48B6-A0AA-DD897D937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E449-652E-49E3-92DC-226D9F08EC52}" type="slidenum">
              <a:rPr lang="en-US" smtClean="0"/>
              <a:t>‹#›</a:t>
            </a:fld>
            <a:endParaRPr lang="en-US"/>
          </a:p>
        </p:txBody>
      </p:sp>
    </p:spTree>
    <p:extLst>
      <p:ext uri="{BB962C8B-B14F-4D97-AF65-F5344CB8AC3E}">
        <p14:creationId xmlns:p14="http://schemas.microsoft.com/office/powerpoint/2010/main" val="129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89F42-FF94-4EDA-BEA3-CAB8FF5D1C4C}" type="datetimeFigureOut">
              <a:rPr lang="en-US" smtClean="0"/>
              <a:t>9/22/2018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E449-652E-49E3-92DC-226D9F08EC52}" type="slidenum">
              <a:rPr lang="en-US" smtClean="0"/>
              <a:t>‹#›</a:t>
            </a:fld>
            <a:endParaRPr lang="en-US"/>
          </a:p>
        </p:txBody>
      </p:sp>
    </p:spTree>
    <p:extLst>
      <p:ext uri="{BB962C8B-B14F-4D97-AF65-F5344CB8AC3E}">
        <p14:creationId xmlns:p14="http://schemas.microsoft.com/office/powerpoint/2010/main" val="12005615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5890-DBC0-45CD-A98A-EE061F7D825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E63B2B6-7669-41EA-9D3E-7357C7695A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6797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 is the head of the church?</a:t>
            </a:r>
          </a:p>
          <a:p>
            <a:pPr marL="0" indent="0" algn="ctr">
              <a:buNone/>
            </a:pPr>
            <a:r>
              <a:rPr lang="en-US" sz="3200" dirty="0">
                <a:solidFill>
                  <a:srgbClr val="FF0000"/>
                </a:solidFill>
              </a:rPr>
              <a:t>Ephesians 5:23-24</a:t>
            </a:r>
          </a:p>
          <a:p>
            <a:pPr marL="0" indent="0" algn="ctr">
              <a:buNone/>
            </a:pPr>
            <a:r>
              <a:rPr lang="en-US" sz="3200" dirty="0"/>
              <a:t> 23 For the husband is the head of the wife, as Christ also is the head of the church, He Himself being the Savior of the body. 24 But as the church is subject to Christ, so also the wives ought to be to their husbands in everything. </a:t>
            </a:r>
          </a:p>
          <a:p>
            <a:pPr marL="0" indent="0" algn="ctr">
              <a:buNone/>
            </a:pPr>
            <a:endParaRPr lang="en-US" sz="3200" dirty="0"/>
          </a:p>
        </p:txBody>
      </p:sp>
    </p:spTree>
    <p:extLst>
      <p:ext uri="{BB962C8B-B14F-4D97-AF65-F5344CB8AC3E}">
        <p14:creationId xmlns:p14="http://schemas.microsoft.com/office/powerpoint/2010/main" val="161640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Whose body is the church?</a:t>
            </a:r>
          </a:p>
          <a:p>
            <a:pPr marL="0" indent="0" algn="ctr">
              <a:buNone/>
            </a:pPr>
            <a:r>
              <a:rPr lang="en-US" sz="3200" dirty="0">
                <a:solidFill>
                  <a:srgbClr val="FF0000"/>
                </a:solidFill>
              </a:rPr>
              <a:t>Colossians 1:18</a:t>
            </a:r>
          </a:p>
          <a:p>
            <a:pPr marL="0" indent="0" algn="ctr">
              <a:buNone/>
            </a:pPr>
            <a:r>
              <a:rPr lang="en-US" sz="3200" dirty="0"/>
              <a:t>18 He is also head of the body, the church; and He is the beginning, the firstborn from the dead, so that He Himself will come to have first place in everything.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771554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Whose body is the church?</a:t>
            </a:r>
          </a:p>
          <a:p>
            <a:pPr marL="0" indent="0" algn="ctr">
              <a:buNone/>
            </a:pPr>
            <a:r>
              <a:rPr lang="en-US" sz="3200" dirty="0">
                <a:solidFill>
                  <a:srgbClr val="FF0000"/>
                </a:solidFill>
              </a:rPr>
              <a:t>Ephesians 4:4-6</a:t>
            </a:r>
          </a:p>
          <a:p>
            <a:pPr marL="0" indent="0" algn="ctr">
              <a:buNone/>
            </a:pPr>
            <a:r>
              <a:rPr lang="en-US" sz="3200" dirty="0"/>
              <a:t>4 There is  one body and one Spirit, just as also you were called in one hope of your calling; 5 one Lord, one faith, one baptism, 6 one God and Father of all who is over all and through all and in all. </a:t>
            </a:r>
          </a:p>
          <a:p>
            <a:pPr marL="0" indent="0" algn="ctr">
              <a:buNone/>
            </a:pPr>
            <a:endParaRPr lang="en-US" sz="3200" dirty="0"/>
          </a:p>
        </p:txBody>
      </p:sp>
    </p:spTree>
    <p:extLst>
      <p:ext uri="{BB962C8B-B14F-4D97-AF65-F5344CB8AC3E}">
        <p14:creationId xmlns:p14="http://schemas.microsoft.com/office/powerpoint/2010/main" val="2993490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What name is used for the church?</a:t>
            </a:r>
          </a:p>
          <a:p>
            <a:pPr marL="0" indent="0" algn="ctr">
              <a:buNone/>
            </a:pPr>
            <a:r>
              <a:rPr lang="en-US" sz="3200" dirty="0">
                <a:solidFill>
                  <a:srgbClr val="FF0000"/>
                </a:solidFill>
              </a:rPr>
              <a:t>Acts 4:12</a:t>
            </a:r>
          </a:p>
          <a:p>
            <a:pPr marL="0" indent="0" algn="ctr">
              <a:buNone/>
            </a:pPr>
            <a:r>
              <a:rPr lang="en-US" sz="3200" dirty="0"/>
              <a:t>12 "And there is salvation in no one else; for there is no other name under heaven that has been given among men by which we must be saved." </a:t>
            </a:r>
          </a:p>
          <a:p>
            <a:pPr marL="0" indent="0" algn="ctr">
              <a:buNone/>
            </a:pPr>
            <a:endParaRPr lang="en-US" sz="3200" dirty="0"/>
          </a:p>
        </p:txBody>
      </p:sp>
    </p:spTree>
    <p:extLst>
      <p:ext uri="{BB962C8B-B14F-4D97-AF65-F5344CB8AC3E}">
        <p14:creationId xmlns:p14="http://schemas.microsoft.com/office/powerpoint/2010/main" val="33826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What name is used for the church?</a:t>
            </a:r>
          </a:p>
          <a:p>
            <a:pPr marL="0" indent="0" algn="ctr">
              <a:buNone/>
            </a:pPr>
            <a:r>
              <a:rPr lang="en-US" sz="3200" dirty="0">
                <a:solidFill>
                  <a:srgbClr val="FF0000"/>
                </a:solidFill>
              </a:rPr>
              <a:t>Romans 16:16</a:t>
            </a:r>
          </a:p>
          <a:p>
            <a:pPr marL="0" indent="0" algn="ctr">
              <a:buNone/>
            </a:pPr>
            <a:r>
              <a:rPr lang="en-US" sz="3200" dirty="0"/>
              <a:t>16 Greet one another with a holy kiss. All the churches of Christ greet you. </a:t>
            </a:r>
          </a:p>
          <a:p>
            <a:pPr marL="0" indent="0" algn="ctr">
              <a:buNone/>
            </a:pPr>
            <a:endParaRPr lang="en-US" sz="3200" dirty="0"/>
          </a:p>
        </p:txBody>
      </p:sp>
    </p:spTree>
    <p:extLst>
      <p:ext uri="{BB962C8B-B14F-4D97-AF65-F5344CB8AC3E}">
        <p14:creationId xmlns:p14="http://schemas.microsoft.com/office/powerpoint/2010/main" val="420858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 designs the worship for the church?</a:t>
            </a:r>
          </a:p>
          <a:p>
            <a:pPr marL="0" indent="0" algn="ctr">
              <a:buNone/>
            </a:pPr>
            <a:r>
              <a:rPr lang="en-US" sz="3200" dirty="0">
                <a:solidFill>
                  <a:srgbClr val="FF0000"/>
                </a:solidFill>
              </a:rPr>
              <a:t>John 4:23-24</a:t>
            </a:r>
          </a:p>
          <a:p>
            <a:pPr marL="0" indent="0" algn="ctr">
              <a:buNone/>
            </a:pPr>
            <a:r>
              <a:rPr lang="en-US" sz="3200" dirty="0"/>
              <a:t>23 "But an hour is coming, and now is, when the true worshipers will worship the Father in spirit and truth; for such people the Father seeks to be His worshipers.  24 "God is spirit, and those who worship Him must worship in spirit and truth." </a:t>
            </a:r>
          </a:p>
          <a:p>
            <a:pPr marL="0" indent="0" algn="ctr">
              <a:buNone/>
            </a:pPr>
            <a:endParaRPr lang="en-US" sz="3200" dirty="0"/>
          </a:p>
        </p:txBody>
      </p:sp>
    </p:spTree>
    <p:extLst>
      <p:ext uri="{BB962C8B-B14F-4D97-AF65-F5344CB8AC3E}">
        <p14:creationId xmlns:p14="http://schemas.microsoft.com/office/powerpoint/2010/main" val="141515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 designs the worship for the church?</a:t>
            </a:r>
          </a:p>
          <a:p>
            <a:pPr marL="0" indent="0" algn="ctr">
              <a:buNone/>
            </a:pPr>
            <a:r>
              <a:rPr lang="en-US" sz="3200" dirty="0">
                <a:solidFill>
                  <a:srgbClr val="FF0000"/>
                </a:solidFill>
              </a:rPr>
              <a:t>Matthew 15:7-9</a:t>
            </a:r>
          </a:p>
          <a:p>
            <a:pPr marL="0" indent="0" algn="ctr">
              <a:buNone/>
            </a:pPr>
            <a:r>
              <a:rPr lang="en-US" sz="3200" dirty="0"/>
              <a:t>7 "You hypocrites, rightly did Isaiah prophesy of you:  </a:t>
            </a:r>
          </a:p>
          <a:p>
            <a:pPr marL="0" indent="0">
              <a:buNone/>
            </a:pPr>
            <a:r>
              <a:rPr lang="en-US" sz="3200" dirty="0"/>
              <a:t>8'THIS PEOPLE HONORS ME WITH THEIR LIPS,</a:t>
            </a:r>
          </a:p>
          <a:p>
            <a:pPr marL="0" indent="0">
              <a:buNone/>
            </a:pPr>
            <a:r>
              <a:rPr lang="en-US" sz="3200" dirty="0"/>
              <a:t>BUT THEIR HEART IS FAR AWAY FROM ME.  </a:t>
            </a:r>
          </a:p>
          <a:p>
            <a:pPr marL="0" indent="0">
              <a:buNone/>
            </a:pPr>
            <a:r>
              <a:rPr lang="en-US" sz="3200" dirty="0"/>
              <a:t>9'BUT IN VAIN DO THEY WORSHIP ME,</a:t>
            </a:r>
          </a:p>
          <a:p>
            <a:pPr marL="0" indent="0">
              <a:buNone/>
            </a:pPr>
            <a:r>
              <a:rPr lang="en-US" sz="3200" dirty="0"/>
              <a:t>TEACHING AS DOCTRINES THE PRECEPTS OF MEN.'"  </a:t>
            </a:r>
          </a:p>
          <a:p>
            <a:pPr marL="0" indent="0" algn="ctr">
              <a:buNone/>
            </a:pPr>
            <a:endParaRPr lang="en-US" sz="3200" dirty="0"/>
          </a:p>
        </p:txBody>
      </p:sp>
    </p:spTree>
    <p:extLst>
      <p:ext uri="{BB962C8B-B14F-4D97-AF65-F5344CB8AC3E}">
        <p14:creationId xmlns:p14="http://schemas.microsoft.com/office/powerpoint/2010/main" val="100687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What baptism is practiced by the church?</a:t>
            </a:r>
          </a:p>
          <a:p>
            <a:pPr marL="0" indent="0" algn="ctr">
              <a:buNone/>
            </a:pPr>
            <a:r>
              <a:rPr lang="en-US" sz="3200" dirty="0">
                <a:solidFill>
                  <a:srgbClr val="FF0000"/>
                </a:solidFill>
              </a:rPr>
              <a:t>Mark 16:16</a:t>
            </a:r>
          </a:p>
          <a:p>
            <a:pPr marL="0" indent="0" algn="ctr">
              <a:buNone/>
            </a:pPr>
            <a:r>
              <a:rPr lang="en-US" sz="3200" dirty="0"/>
              <a:t>  16 "He who has believed and has been baptized shall be saved; but he who has disbelieved shall be condemned.  </a:t>
            </a:r>
          </a:p>
          <a:p>
            <a:pPr marL="0" indent="0" algn="ctr">
              <a:buNone/>
            </a:pPr>
            <a:endParaRPr lang="en-US" sz="3200" dirty="0"/>
          </a:p>
        </p:txBody>
      </p:sp>
    </p:spTree>
    <p:extLst>
      <p:ext uri="{BB962C8B-B14F-4D97-AF65-F5344CB8AC3E}">
        <p14:creationId xmlns:p14="http://schemas.microsoft.com/office/powerpoint/2010/main" val="1349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What baptism is practiced by the church?</a:t>
            </a:r>
          </a:p>
          <a:p>
            <a:pPr marL="0" indent="0" algn="ctr">
              <a:buNone/>
            </a:pPr>
            <a:r>
              <a:rPr lang="en-US" sz="3200" dirty="0">
                <a:solidFill>
                  <a:srgbClr val="FF0000"/>
                </a:solidFill>
              </a:rPr>
              <a:t>1 Peter 3:20-21</a:t>
            </a:r>
          </a:p>
          <a:p>
            <a:pPr marL="0" indent="0" algn="ctr">
              <a:buNone/>
            </a:pPr>
            <a:r>
              <a:rPr lang="en-US" sz="3200" dirty="0"/>
              <a:t>20 who once were disobedient, when the patience of God kept waiting in the days of Noah, during the construction of the ark, in which a few, that is, eight persons, were brought safely through the  water. 21 Corresponding to that, baptism now saves you —  not the removal of dirt from the flesh, but an appeal to God for a good conscience — through the resurrection of Jesus Christ, </a:t>
            </a:r>
          </a:p>
          <a:p>
            <a:pPr marL="0" indent="0" algn="ctr">
              <a:buNone/>
            </a:pPr>
            <a:endParaRPr lang="en-US" sz="3200" dirty="0"/>
          </a:p>
        </p:txBody>
      </p:sp>
    </p:spTree>
    <p:extLst>
      <p:ext uri="{BB962C8B-B14F-4D97-AF65-F5344CB8AC3E}">
        <p14:creationId xmlns:p14="http://schemas.microsoft.com/office/powerpoint/2010/main" val="1969215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What baptism is practiced by the church?</a:t>
            </a:r>
          </a:p>
          <a:p>
            <a:pPr marL="0" indent="0" algn="ctr">
              <a:buNone/>
            </a:pPr>
            <a:r>
              <a:rPr lang="en-US" sz="3200" dirty="0">
                <a:solidFill>
                  <a:srgbClr val="FF0000"/>
                </a:solidFill>
              </a:rPr>
              <a:t>Romans 6:3-4</a:t>
            </a:r>
          </a:p>
          <a:p>
            <a:pPr marL="0" indent="0" algn="ctr">
              <a:buNone/>
            </a:pPr>
            <a:r>
              <a:rPr lang="en-US" sz="3200" dirty="0"/>
              <a:t> 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a:t>
            </a:r>
          </a:p>
          <a:p>
            <a:pPr marL="0" indent="0" algn="ctr">
              <a:buNone/>
            </a:pPr>
            <a:endParaRPr lang="en-US" sz="3200" dirty="0"/>
          </a:p>
        </p:txBody>
      </p:sp>
    </p:spTree>
    <p:extLst>
      <p:ext uri="{BB962C8B-B14F-4D97-AF65-F5344CB8AC3E}">
        <p14:creationId xmlns:p14="http://schemas.microsoft.com/office/powerpoint/2010/main" val="429474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endParaRPr lang="en-US" sz="3200" dirty="0"/>
          </a:p>
          <a:p>
            <a:pPr marL="0" indent="0" algn="ctr">
              <a:buNone/>
            </a:pPr>
            <a:r>
              <a:rPr lang="en-US" sz="3200" dirty="0"/>
              <a:t>How careful are we when we are choosing our doctors or dentists or medications?</a:t>
            </a:r>
          </a:p>
          <a:p>
            <a:pPr marL="0" indent="0" algn="ctr">
              <a:buNone/>
            </a:pPr>
            <a:r>
              <a:rPr lang="en-US" sz="3200" dirty="0"/>
              <a:t>What care do we use in making decisions about investments or making a decision about a major purchase?</a:t>
            </a:r>
          </a:p>
          <a:p>
            <a:pPr marL="0" indent="0" algn="ctr">
              <a:buNone/>
            </a:pPr>
            <a:r>
              <a:rPr lang="en-US" sz="3200" dirty="0"/>
              <a:t>Does the Lord actually give us a choice in deciding which church to be a part of?</a:t>
            </a:r>
          </a:p>
        </p:txBody>
      </p:sp>
    </p:spTree>
    <p:extLst>
      <p:ext uri="{BB962C8B-B14F-4D97-AF65-F5344CB8AC3E}">
        <p14:creationId xmlns:p14="http://schemas.microsoft.com/office/powerpoint/2010/main" val="2011182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How is the church organized?</a:t>
            </a:r>
          </a:p>
          <a:p>
            <a:pPr marL="0" indent="0" algn="ctr">
              <a:buNone/>
            </a:pPr>
            <a:r>
              <a:rPr lang="en-US" sz="3200" dirty="0">
                <a:solidFill>
                  <a:srgbClr val="FF0000"/>
                </a:solidFill>
              </a:rPr>
              <a:t>Philippians 1:1</a:t>
            </a:r>
          </a:p>
          <a:p>
            <a:pPr marL="0" indent="0" algn="ctr">
              <a:buNone/>
            </a:pPr>
            <a:r>
              <a:rPr lang="en-US" sz="3200" dirty="0"/>
              <a:t>1 Paul and Timothy, bond-servants of Christ Jesus, To all the saints in Christ Jesus who are in Philippi, including the overseers and deacons: </a:t>
            </a:r>
          </a:p>
          <a:p>
            <a:pPr marL="0" indent="0" algn="ctr">
              <a:buNone/>
            </a:pPr>
            <a:endParaRPr lang="en-US" sz="3200" dirty="0"/>
          </a:p>
        </p:txBody>
      </p:sp>
    </p:spTree>
    <p:extLst>
      <p:ext uri="{BB962C8B-B14F-4D97-AF65-F5344CB8AC3E}">
        <p14:creationId xmlns:p14="http://schemas.microsoft.com/office/powerpoint/2010/main" val="78363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How is the church organized?</a:t>
            </a:r>
          </a:p>
          <a:p>
            <a:pPr marL="0" indent="0" algn="ctr">
              <a:buNone/>
            </a:pPr>
            <a:r>
              <a:rPr lang="en-US" sz="3200" dirty="0">
                <a:solidFill>
                  <a:srgbClr val="FF0000"/>
                </a:solidFill>
              </a:rPr>
              <a:t>Ephesians 3:20-21</a:t>
            </a:r>
          </a:p>
          <a:p>
            <a:pPr marL="0" indent="0" algn="ctr">
              <a:buNone/>
            </a:pPr>
            <a:r>
              <a:rPr lang="en-US" sz="3200" dirty="0"/>
              <a:t>20 Now to Him who is able to do far more abundantly beyond all that we ask or think, according to the power that works within us, 21 to Him be the glory in the church and in Christ Jesus to all generations forever and ever. Amen.</a:t>
            </a:r>
          </a:p>
          <a:p>
            <a:pPr marL="0" indent="0" algn="ctr">
              <a:buNone/>
            </a:pPr>
            <a:endParaRPr lang="en-US" sz="3200" dirty="0"/>
          </a:p>
        </p:txBody>
      </p:sp>
    </p:spTree>
    <p:extLst>
      <p:ext uri="{BB962C8B-B14F-4D97-AF65-F5344CB8AC3E}">
        <p14:creationId xmlns:p14="http://schemas.microsoft.com/office/powerpoint/2010/main" val="221174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endParaRPr lang="en-US" sz="3200" dirty="0"/>
          </a:p>
          <a:p>
            <a:pPr marL="0" indent="0" algn="ctr">
              <a:buNone/>
            </a:pPr>
            <a:r>
              <a:rPr lang="en-US" sz="3200" dirty="0">
                <a:solidFill>
                  <a:srgbClr val="FF0000"/>
                </a:solidFill>
              </a:rPr>
              <a:t>IF</a:t>
            </a:r>
            <a:r>
              <a:rPr lang="en-US" sz="3200" dirty="0"/>
              <a:t> we want the Lord to save us,</a:t>
            </a:r>
          </a:p>
          <a:p>
            <a:pPr marL="0" indent="0" algn="ctr">
              <a:buNone/>
            </a:pPr>
            <a:r>
              <a:rPr lang="en-US" sz="3200" dirty="0"/>
              <a:t>it is not our choice!</a:t>
            </a:r>
          </a:p>
        </p:txBody>
      </p:sp>
    </p:spTree>
    <p:extLst>
      <p:ext uri="{BB962C8B-B14F-4D97-AF65-F5344CB8AC3E}">
        <p14:creationId xmlns:p14="http://schemas.microsoft.com/office/powerpoint/2010/main" val="2641695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917" y="274638"/>
            <a:ext cx="9392574" cy="868362"/>
          </a:xfrm>
        </p:spPr>
        <p:txBody>
          <a:bodyPr>
            <a:normAutofit/>
          </a:bodyPr>
          <a:lstStyle/>
          <a:p>
            <a:pPr algn="ctr"/>
            <a:r>
              <a:rPr lang="en-US" sz="3600" dirty="0"/>
              <a:t>How do I become a member of the Lord’s church?</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7A0EC-9F57-45B0-A4A6-7FC9D84480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130412-F5CA-4168-A182-1227BBAB059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3200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endParaRPr lang="en-US" sz="3200" dirty="0"/>
          </a:p>
          <a:p>
            <a:pPr marL="0" indent="0" algn="ctr">
              <a:buNone/>
            </a:pPr>
            <a:r>
              <a:rPr lang="en-US" sz="3200" dirty="0">
                <a:solidFill>
                  <a:srgbClr val="FF0000"/>
                </a:solidFill>
              </a:rPr>
              <a:t>Matthew 7:13-14</a:t>
            </a:r>
          </a:p>
          <a:p>
            <a:pPr marL="0" indent="0" algn="ctr">
              <a:buNone/>
            </a:pPr>
            <a:r>
              <a:rPr lang="en-US" sz="3200" dirty="0"/>
              <a:t>13 "Enter through the narrow gate; for the gate is wide and the way is broad that leads to destruction, and there are many who enter through it.  14 "For the gate is small and the way is narrow that leads to life, and there are few who find it.  </a:t>
            </a:r>
          </a:p>
          <a:p>
            <a:pPr marL="0" indent="0" algn="ctr">
              <a:buNone/>
            </a:pPr>
            <a:endParaRPr lang="en-US" sz="3200" dirty="0"/>
          </a:p>
        </p:txBody>
      </p:sp>
    </p:spTree>
    <p:extLst>
      <p:ext uri="{BB962C8B-B14F-4D97-AF65-F5344CB8AC3E}">
        <p14:creationId xmlns:p14="http://schemas.microsoft.com/office/powerpoint/2010/main" val="303095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endParaRPr lang="en-US" sz="3200" dirty="0"/>
          </a:p>
          <a:p>
            <a:pPr marL="0" indent="0" algn="ctr">
              <a:buNone/>
            </a:pPr>
            <a:r>
              <a:rPr lang="en-US" sz="3200" dirty="0">
                <a:solidFill>
                  <a:srgbClr val="FF0000"/>
                </a:solidFill>
              </a:rPr>
              <a:t>Proverbs 14:12</a:t>
            </a:r>
          </a:p>
          <a:p>
            <a:pPr marL="0" indent="0">
              <a:buNone/>
            </a:pPr>
            <a:r>
              <a:rPr lang="en-US" sz="3200" dirty="0"/>
              <a:t>12 There is a way which seems right to a man,</a:t>
            </a:r>
          </a:p>
          <a:p>
            <a:pPr marL="0" indent="0">
              <a:buNone/>
            </a:pPr>
            <a:r>
              <a:rPr lang="en-US" sz="3200" dirty="0"/>
              <a:t>But its end is the way of death. </a:t>
            </a:r>
          </a:p>
          <a:p>
            <a:pPr marL="0" indent="0" algn="ctr">
              <a:buNone/>
            </a:pPr>
            <a:endParaRPr lang="en-US" sz="3200" dirty="0"/>
          </a:p>
        </p:txBody>
      </p:sp>
    </p:spTree>
    <p:extLst>
      <p:ext uri="{BB962C8B-B14F-4D97-AF65-F5344CB8AC3E}">
        <p14:creationId xmlns:p14="http://schemas.microsoft.com/office/powerpoint/2010/main" val="290592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 is the founder of the church?</a:t>
            </a:r>
          </a:p>
          <a:p>
            <a:pPr marL="0" indent="0" algn="ctr">
              <a:buNone/>
            </a:pPr>
            <a:r>
              <a:rPr lang="en-US" sz="3200" dirty="0">
                <a:solidFill>
                  <a:srgbClr val="FF0000"/>
                </a:solidFill>
              </a:rPr>
              <a:t>Matthew 16:16-18</a:t>
            </a:r>
          </a:p>
          <a:p>
            <a:pPr marL="0" indent="0" algn="ctr">
              <a:buNone/>
            </a:pPr>
            <a:r>
              <a:rPr lang="en-US" sz="3200" dirty="0"/>
              <a:t> 16 Simon Peter answered, "You are the Christ, the Son of the living God." 17 And Jesus said to him, "Blessed are you, Simon </a:t>
            </a:r>
            <a:r>
              <a:rPr lang="en-US" sz="3200" dirty="0" err="1"/>
              <a:t>Barjona</a:t>
            </a:r>
            <a:r>
              <a:rPr lang="en-US" sz="3200" dirty="0"/>
              <a:t>, because flesh and blood did not reveal this to you, but My Father who is in heaven.  18 "I also say to you that you are Peter, and upon this rock I will build My church; and the gates of Hades will not overpower it. </a:t>
            </a:r>
          </a:p>
          <a:p>
            <a:pPr marL="0" indent="0" algn="ctr">
              <a:buNone/>
            </a:pPr>
            <a:endParaRPr lang="en-US" sz="3200" dirty="0"/>
          </a:p>
        </p:txBody>
      </p:sp>
    </p:spTree>
    <p:extLst>
      <p:ext uri="{BB962C8B-B14F-4D97-AF65-F5344CB8AC3E}">
        <p14:creationId xmlns:p14="http://schemas.microsoft.com/office/powerpoint/2010/main" val="296763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 is the founder of the church?</a:t>
            </a:r>
          </a:p>
          <a:p>
            <a:pPr marL="0" indent="0" algn="ctr">
              <a:buNone/>
            </a:pPr>
            <a:r>
              <a:rPr lang="en-US" sz="3200" dirty="0">
                <a:solidFill>
                  <a:srgbClr val="FF0000"/>
                </a:solidFill>
              </a:rPr>
              <a:t>Matthew 15:13-14</a:t>
            </a:r>
          </a:p>
          <a:p>
            <a:pPr marL="0" indent="0" algn="ctr">
              <a:buNone/>
            </a:pPr>
            <a:r>
              <a:rPr lang="en-US" sz="3200" dirty="0"/>
              <a:t> 13 But He answered and said, "Every plant which My heavenly Father did not plant shall be uprooted.  14 "Let them alone; they are blind guides of the blind. And if a blind man guides a blind man, both will fall into a pit." </a:t>
            </a:r>
          </a:p>
          <a:p>
            <a:pPr marL="0" indent="0" algn="ctr">
              <a:buNone/>
            </a:pPr>
            <a:endParaRPr lang="en-US" sz="3200" dirty="0"/>
          </a:p>
        </p:txBody>
      </p:sp>
    </p:spTree>
    <p:extLst>
      <p:ext uri="{BB962C8B-B14F-4D97-AF65-F5344CB8AC3E}">
        <p14:creationId xmlns:p14="http://schemas.microsoft.com/office/powerpoint/2010/main" val="208680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What teaching is followed by the church?</a:t>
            </a:r>
          </a:p>
          <a:p>
            <a:pPr marL="0" indent="0" algn="ctr">
              <a:buNone/>
            </a:pPr>
            <a:r>
              <a:rPr lang="en-US" sz="3200" dirty="0">
                <a:solidFill>
                  <a:srgbClr val="FF0000"/>
                </a:solidFill>
              </a:rPr>
              <a:t>John 12:48</a:t>
            </a:r>
          </a:p>
          <a:p>
            <a:pPr marL="0" indent="0" algn="ctr">
              <a:buNone/>
            </a:pPr>
            <a:r>
              <a:rPr lang="en-US" sz="3200" dirty="0"/>
              <a:t>48 "He who rejects Me and does not receive My sayings, has one who judges him; the word I spoke is what will judge him at the last day. </a:t>
            </a:r>
          </a:p>
          <a:p>
            <a:pPr marL="0" indent="0" algn="ctr">
              <a:buNone/>
            </a:pPr>
            <a:endParaRPr lang="en-US" sz="3200" dirty="0"/>
          </a:p>
        </p:txBody>
      </p:sp>
    </p:spTree>
    <p:extLst>
      <p:ext uri="{BB962C8B-B14F-4D97-AF65-F5344CB8AC3E}">
        <p14:creationId xmlns:p14="http://schemas.microsoft.com/office/powerpoint/2010/main" val="67790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What teaching is followed by the church?</a:t>
            </a:r>
          </a:p>
          <a:p>
            <a:pPr marL="0" indent="0" algn="ctr">
              <a:buNone/>
            </a:pPr>
            <a:r>
              <a:rPr lang="en-US" sz="3200" dirty="0">
                <a:solidFill>
                  <a:srgbClr val="FF0000"/>
                </a:solidFill>
              </a:rPr>
              <a:t>Galatians 1:8-9</a:t>
            </a:r>
          </a:p>
          <a:p>
            <a:pPr marL="0" indent="0" algn="ctr">
              <a:buNone/>
            </a:pPr>
            <a:r>
              <a:rPr lang="en-US" sz="3200" dirty="0"/>
              <a:t>8 But even if we, or an angel from heaven, should preach to you a gospel contrary to what we have preached to you, he is to be accursed! 9 As we have said before, so I say again now, if any man is preaching to you a gospel contrary to what you received, he is to be accursed!</a:t>
            </a:r>
          </a:p>
          <a:p>
            <a:pPr marL="0" indent="0" algn="ctr">
              <a:buNone/>
            </a:pPr>
            <a:endParaRPr lang="en-US" sz="3200" dirty="0"/>
          </a:p>
        </p:txBody>
      </p:sp>
    </p:spTree>
    <p:extLst>
      <p:ext uri="{BB962C8B-B14F-4D97-AF65-F5344CB8AC3E}">
        <p14:creationId xmlns:p14="http://schemas.microsoft.com/office/powerpoint/2010/main" val="245299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3693F-DF8A-430C-A999-88A4201DEEBB}"/>
              </a:ext>
            </a:extLst>
          </p:cNvPr>
          <p:cNvSpPr>
            <a:spLocks noGrp="1"/>
          </p:cNvSpPr>
          <p:nvPr>
            <p:ph type="title"/>
          </p:nvPr>
        </p:nvSpPr>
        <p:spPr>
          <a:xfrm>
            <a:off x="838200" y="365126"/>
            <a:ext cx="10515600" cy="842238"/>
          </a:xfrm>
        </p:spPr>
        <p:txBody>
          <a:bodyPr>
            <a:normAutofit/>
          </a:bodyPr>
          <a:lstStyle/>
          <a:p>
            <a:pPr algn="ctr"/>
            <a:r>
              <a:rPr lang="en-US" sz="3600" dirty="0"/>
              <a:t>Can We “Attend The Church Of Our Choice”?</a:t>
            </a:r>
          </a:p>
        </p:txBody>
      </p:sp>
      <p:sp>
        <p:nvSpPr>
          <p:cNvPr id="3" name="Content Placeholder 2">
            <a:extLst>
              <a:ext uri="{FF2B5EF4-FFF2-40B4-BE49-F238E27FC236}">
                <a16:creationId xmlns:a16="http://schemas.microsoft.com/office/drawing/2014/main" id="{98C12B96-D667-420A-B279-87C4963BFED6}"/>
              </a:ext>
            </a:extLst>
          </p:cNvPr>
          <p:cNvSpPr>
            <a:spLocks noGrp="1"/>
          </p:cNvSpPr>
          <p:nvPr>
            <p:ph idx="1"/>
          </p:nvPr>
        </p:nvSpPr>
        <p:spPr>
          <a:xfrm>
            <a:off x="838200" y="1411550"/>
            <a:ext cx="10515600" cy="5446450"/>
          </a:xfrm>
        </p:spPr>
        <p:txBody>
          <a:bodyPr>
            <a:normAutofit/>
          </a:bodyPr>
          <a:lstStyle/>
          <a:p>
            <a:pPr marL="0" indent="0" algn="ctr">
              <a:buNone/>
            </a:pPr>
            <a:r>
              <a:rPr lang="en-US" sz="3200" dirty="0"/>
              <a:t>Who is the head of the church?</a:t>
            </a:r>
          </a:p>
          <a:p>
            <a:pPr marL="0" indent="0" algn="ctr">
              <a:buNone/>
            </a:pPr>
            <a:r>
              <a:rPr lang="en-US" sz="3200" dirty="0">
                <a:solidFill>
                  <a:srgbClr val="FF0000"/>
                </a:solidFill>
              </a:rPr>
              <a:t>Ephesians 1:22-23</a:t>
            </a:r>
          </a:p>
          <a:p>
            <a:pPr marL="0" indent="0" algn="ctr">
              <a:buNone/>
            </a:pPr>
            <a:r>
              <a:rPr lang="en-US" sz="3200" dirty="0"/>
              <a:t> 22 And He put all things in subjection under His feet, and gave Him as head over all things to the church, 23 which is His body, the fullness of Him who fills all in all.</a:t>
            </a:r>
          </a:p>
          <a:p>
            <a:pPr marL="0" indent="0" algn="ctr">
              <a:buNone/>
            </a:pPr>
            <a:endParaRPr lang="en-US" sz="3200" dirty="0"/>
          </a:p>
        </p:txBody>
      </p:sp>
    </p:spTree>
    <p:extLst>
      <p:ext uri="{BB962C8B-B14F-4D97-AF65-F5344CB8AC3E}">
        <p14:creationId xmlns:p14="http://schemas.microsoft.com/office/powerpoint/2010/main" val="70526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1604</TotalTime>
  <Words>1351</Words>
  <Application>Microsoft Office PowerPoint</Application>
  <PresentationFormat>Widescreen</PresentationFormat>
  <Paragraphs>101</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Calibri Light</vt:lpstr>
      <vt:lpstr>Office Theme</vt:lpstr>
      <vt:lpstr>1_Office Theme</vt:lpstr>
      <vt:lpstr>PowerPoint Presentation</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Can We “Attend The Church Of Our Choice”?</vt:lpstr>
      <vt:lpstr>How do I become a member of the Lord’s church?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13</cp:revision>
  <dcterms:created xsi:type="dcterms:W3CDTF">2018-09-21T21:59:29Z</dcterms:created>
  <dcterms:modified xsi:type="dcterms:W3CDTF">2018-09-23T00:47:26Z</dcterms:modified>
</cp:coreProperties>
</file>