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3" r:id="rId7"/>
    <p:sldId id="259" r:id="rId8"/>
    <p:sldId id="266" r:id="rId9"/>
    <p:sldId id="265" r:id="rId10"/>
    <p:sldId id="260" r:id="rId11"/>
    <p:sldId id="267" r:id="rId12"/>
    <p:sldId id="261" r:id="rId13"/>
    <p:sldId id="268" r:id="rId14"/>
    <p:sldId id="269" r:id="rId15"/>
    <p:sldId id="262" r:id="rId16"/>
    <p:sldId id="278" r:id="rId17"/>
    <p:sldId id="270" r:id="rId18"/>
    <p:sldId id="271" r:id="rId19"/>
    <p:sldId id="272" r:id="rId20"/>
    <p:sldId id="273" r:id="rId21"/>
    <p:sldId id="277" r:id="rId22"/>
    <p:sldId id="27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096BE-50A6-4FDA-8C8C-DF563BBF5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D2EB4B-57A9-4655-A199-F54F73333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9EDDAE-A340-446B-A72D-B8E86C76D10E}"/>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5EB0B57B-8DFD-43E6-BB8B-E8DD5CCC56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399829-469D-4D01-9B36-1B3FCDA732D0}"/>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483958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40590-9294-4C71-946E-C486D67403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6C70C6-8CD2-4CEC-9183-F44B3C2EA40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A5FF6B-FB7C-4165-8555-671D942EF62E}"/>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406B9602-B8B6-4DF6-AED8-733AF2F330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D783B0-DD4C-4C76-88E6-A96E67AE610C}"/>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923282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5E990-4B2F-45F6-8C62-D5EDD5BFB0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F42F67-B38A-445A-ABC6-D0EA94E502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212F8-D9E8-4014-AD71-1268F668A587}"/>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AB8A6388-86F3-4D27-93DD-C4E07D177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4A4AD5-11C0-47D8-A3D2-7E4216084889}"/>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486164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1910187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855866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655748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754675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A17A83-CDB7-4878-9066-80102F6D466B}" type="datetimeFigureOut">
              <a:rPr lang="en-US" smtClean="0"/>
              <a:t>9/28/2018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511048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A17A83-CDB7-4878-9066-80102F6D466B}" type="datetimeFigureOut">
              <a:rPr lang="en-US" smtClean="0"/>
              <a:t>9/28/2018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9631551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17A83-CDB7-4878-9066-80102F6D466B}" type="datetimeFigureOut">
              <a:rPr lang="en-US" smtClean="0"/>
              <a:t>9/28/2018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752457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367905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E99E-F9AF-4618-89C2-503AB52A01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6F28D3-EA89-42C4-A093-FE169F4A8C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459C52-C139-46A9-A57C-B6031D6C3785}"/>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92BB5C26-B240-4A53-958C-FE3FA72D3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A7178B-9811-4629-BA73-0DDA83B9FB75}"/>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38747981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1040956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7895529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561601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48FAF-14FB-40AE-A8E3-CB52715DAE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CE10CF-26E5-451E-9FE8-DC76F7B079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3C6BC3-3028-408F-8847-D61369BA1CC7}"/>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0AFFF9C9-9420-4553-B686-960E83356C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26479-D734-4748-85D1-13C9B320701F}"/>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71318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46F28-DD43-472D-B9B5-80F062A6FD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A05992-00AF-48A5-98C1-76A62D8D83E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F27F10-668D-4C77-81BA-830C6E5F7CB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A4AF62-5336-4E8D-8B21-D50D880326A7}"/>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a:extLst>
              <a:ext uri="{FF2B5EF4-FFF2-40B4-BE49-F238E27FC236}">
                <a16:creationId xmlns:a16="http://schemas.microsoft.com/office/drawing/2014/main" id="{44D53569-2829-4881-BC40-6992B8A233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74641C-A931-411D-AEFA-9E0CC9618B6E}"/>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2935875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BCBB-E79A-4525-B393-6DA893DA93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BDAE79-656D-48E4-A172-9C37D17FA6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7A63B2D-E12F-422C-B6A1-927F30F170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97B001-5E61-4DC0-84E0-F976E0B47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9FD44C8-1CF7-4EB5-A596-216923D3520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4DCCBF-F641-4532-9B1F-41B1BF3656D2}"/>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8" name="Footer Placeholder 7">
            <a:extLst>
              <a:ext uri="{FF2B5EF4-FFF2-40B4-BE49-F238E27FC236}">
                <a16:creationId xmlns:a16="http://schemas.microsoft.com/office/drawing/2014/main" id="{577C44FF-A3F2-4FAC-B4C5-963607C1625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A7CA4F-1F14-4844-9517-474E045D0EF6}"/>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1978406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1E471-B28A-4ED9-8773-FF05ADD2FE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CDC657-D435-413B-9CC1-4344761B775E}"/>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4" name="Footer Placeholder 3">
            <a:extLst>
              <a:ext uri="{FF2B5EF4-FFF2-40B4-BE49-F238E27FC236}">
                <a16:creationId xmlns:a16="http://schemas.microsoft.com/office/drawing/2014/main" id="{130809EE-2CDB-4D32-B0F9-6047A1F8DF3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07C201-FC82-4357-ABC6-26DC74873A9E}"/>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512291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4BF4F2-41B5-4522-AE6C-FC3C622AB03C}"/>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3" name="Footer Placeholder 2">
            <a:extLst>
              <a:ext uri="{FF2B5EF4-FFF2-40B4-BE49-F238E27FC236}">
                <a16:creationId xmlns:a16="http://schemas.microsoft.com/office/drawing/2014/main" id="{8AB025D7-14D1-4616-BBF4-C83C685EB1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6697F4-8EEF-46B7-9E09-BB0938337C4F}"/>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52614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60CC5-B300-45EC-ABC6-BC9CCF03D8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EFCFF3-5333-4CDA-BEB5-2F95C3304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1499A3-FDFC-4646-AA67-B7AFCF9FC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B8C972-8290-4523-BEED-610B4E5FEE6C}"/>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a:extLst>
              <a:ext uri="{FF2B5EF4-FFF2-40B4-BE49-F238E27FC236}">
                <a16:creationId xmlns:a16="http://schemas.microsoft.com/office/drawing/2014/main" id="{31134939-037D-4699-ABC3-A6C933CCF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898434-2811-426F-9685-48CE817B73C8}"/>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4259554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2CA86-0D90-467B-91CB-40B91A053D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F767CD-AB4E-42C2-B98B-4FE14BD2C4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804E24D-FB9D-4DB6-9B5D-935635EC49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197FB6-474C-49C8-BE51-A38A3E8FE9AF}"/>
              </a:ext>
            </a:extLst>
          </p:cNvPr>
          <p:cNvSpPr>
            <a:spLocks noGrp="1"/>
          </p:cNvSpPr>
          <p:nvPr>
            <p:ph type="dt" sz="half" idx="10"/>
          </p:nvPr>
        </p:nvSpPr>
        <p:spPr/>
        <p:txBody>
          <a:bodyPr/>
          <a:lstStyle/>
          <a:p>
            <a:fld id="{33A17A83-CDB7-4878-9066-80102F6D466B}" type="datetimeFigureOut">
              <a:rPr lang="en-US" smtClean="0"/>
              <a:t>9/28/2018</a:t>
            </a:fld>
            <a:endParaRPr lang="en-US"/>
          </a:p>
        </p:txBody>
      </p:sp>
      <p:sp>
        <p:nvSpPr>
          <p:cNvPr id="6" name="Footer Placeholder 5">
            <a:extLst>
              <a:ext uri="{FF2B5EF4-FFF2-40B4-BE49-F238E27FC236}">
                <a16:creationId xmlns:a16="http://schemas.microsoft.com/office/drawing/2014/main" id="{C912F01B-AC49-4135-8AA0-7C74030600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93D47A-5F0D-47CB-8884-442EABA54C50}"/>
              </a:ext>
            </a:extLst>
          </p:cNvPr>
          <p:cNvSpPr>
            <a:spLocks noGrp="1"/>
          </p:cNvSpPr>
          <p:nvPr>
            <p:ph type="sldNum" sz="quarter" idx="12"/>
          </p:nvPr>
        </p:nvSpPr>
        <p:spPr/>
        <p:txBody>
          <a:bodyPr/>
          <a:lstStyle/>
          <a:p>
            <a:fld id="{60A78082-513C-4810-AD0E-8A100A3425B1}" type="slidenum">
              <a:rPr lang="en-US" smtClean="0"/>
              <a:t>‹#›</a:t>
            </a:fld>
            <a:endParaRPr lang="en-US"/>
          </a:p>
        </p:txBody>
      </p:sp>
    </p:spTree>
    <p:extLst>
      <p:ext uri="{BB962C8B-B14F-4D97-AF65-F5344CB8AC3E}">
        <p14:creationId xmlns:p14="http://schemas.microsoft.com/office/powerpoint/2010/main" val="176829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FD9064-01DE-4A98-9512-20953BB684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B7A6170-172A-4C9A-8C0A-F8887330FD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CC05D-3E3C-4B72-91E1-2A9BF7FC3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7A83-CDB7-4878-9066-80102F6D466B}" type="datetimeFigureOut">
              <a:rPr lang="en-US" smtClean="0"/>
              <a:t>9/28/2018</a:t>
            </a:fld>
            <a:endParaRPr lang="en-US"/>
          </a:p>
        </p:txBody>
      </p:sp>
      <p:sp>
        <p:nvSpPr>
          <p:cNvPr id="5" name="Footer Placeholder 4">
            <a:extLst>
              <a:ext uri="{FF2B5EF4-FFF2-40B4-BE49-F238E27FC236}">
                <a16:creationId xmlns:a16="http://schemas.microsoft.com/office/drawing/2014/main" id="{B0317DAF-343E-49EA-9A9C-06D65F55F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F9253D-758A-4702-88EE-24054C5D0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78082-513C-4810-AD0E-8A100A3425B1}" type="slidenum">
              <a:rPr lang="en-US" smtClean="0"/>
              <a:t>‹#›</a:t>
            </a:fld>
            <a:endParaRPr lang="en-US"/>
          </a:p>
        </p:txBody>
      </p:sp>
    </p:spTree>
    <p:extLst>
      <p:ext uri="{BB962C8B-B14F-4D97-AF65-F5344CB8AC3E}">
        <p14:creationId xmlns:p14="http://schemas.microsoft.com/office/powerpoint/2010/main" val="3536574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17A83-CDB7-4878-9066-80102F6D466B}" type="datetimeFigureOut">
              <a:rPr lang="en-US" smtClean="0"/>
              <a:t>9/28/2018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78082-513C-4810-AD0E-8A100A3425B1}" type="slidenum">
              <a:rPr lang="en-US" smtClean="0"/>
              <a:t>‹#›</a:t>
            </a:fld>
            <a:endParaRPr lang="en-US"/>
          </a:p>
        </p:txBody>
      </p:sp>
    </p:spTree>
    <p:extLst>
      <p:ext uri="{BB962C8B-B14F-4D97-AF65-F5344CB8AC3E}">
        <p14:creationId xmlns:p14="http://schemas.microsoft.com/office/powerpoint/2010/main" val="39355580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289F-DE7F-49C1-B261-A9E5DFF3203F}"/>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59CCB0F-A4DF-4652-8916-8CE262F0496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2220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of the fruit of the vine</a:t>
            </a:r>
          </a:p>
          <a:p>
            <a:pPr marL="0" indent="0" algn="ctr">
              <a:buNone/>
            </a:pPr>
            <a:r>
              <a:rPr lang="en-US" sz="3200" dirty="0">
                <a:solidFill>
                  <a:srgbClr val="FF0000"/>
                </a:solidFill>
              </a:rPr>
              <a:t>1 Corinthians 11:25</a:t>
            </a:r>
          </a:p>
          <a:p>
            <a:pPr marL="0" indent="0" algn="ctr">
              <a:buNone/>
            </a:pPr>
            <a:r>
              <a:rPr lang="en-US" sz="3200" dirty="0"/>
              <a:t> 25 In the same way He took  the cup also after supper, saying, "This cup is the new covenant in My blood; do this, as often as you drink it, in remembrance of Me."  </a:t>
            </a:r>
          </a:p>
          <a:p>
            <a:pPr marL="0" indent="0" algn="ctr">
              <a:buNone/>
            </a:pPr>
            <a:endParaRPr lang="en-US" sz="3200" dirty="0"/>
          </a:p>
        </p:txBody>
      </p:sp>
    </p:spTree>
    <p:extLst>
      <p:ext uri="{BB962C8B-B14F-4D97-AF65-F5344CB8AC3E}">
        <p14:creationId xmlns:p14="http://schemas.microsoft.com/office/powerpoint/2010/main" val="262533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610688"/>
          </a:xfrm>
        </p:spPr>
        <p:txBody>
          <a:bodyPr>
            <a:normAutofit fontScale="92500" lnSpcReduction="10000"/>
          </a:bodyPr>
          <a:lstStyle/>
          <a:p>
            <a:pPr marL="0" indent="0" algn="ctr">
              <a:buNone/>
            </a:pPr>
            <a:r>
              <a:rPr lang="en-US" sz="3500" dirty="0"/>
              <a:t>We are to partake in the church, the assembly</a:t>
            </a:r>
          </a:p>
          <a:p>
            <a:pPr marL="0" indent="0" algn="ctr">
              <a:buNone/>
            </a:pPr>
            <a:r>
              <a:rPr lang="en-US" sz="3500" dirty="0">
                <a:solidFill>
                  <a:srgbClr val="FF0000"/>
                </a:solidFill>
              </a:rPr>
              <a:t>1 Corinthians 11:17-22</a:t>
            </a:r>
          </a:p>
          <a:p>
            <a:pPr marL="0" indent="0" algn="ctr">
              <a:buNone/>
            </a:pPr>
            <a:r>
              <a:rPr lang="en-US" sz="3200" dirty="0"/>
              <a:t>17 But in giving this instruction, I do not praise you, because you come together not for the better but for the worse. 18 For, in the first place, when you come together as a church, I hear that divisions exist among you; and in part I believe it. 19 For there must also be factions among you, so that those who are approved may become evident among you. 20 Therefore when you meet together, it is not to eat the Lord's Supper, 21 for in your eating each one takes his own supper first; and one is hungry and another is drunk. 22 What! Do you not have houses in which to eat and drink? Or do you despise the church of God and shame those who have nothing? What shall I say to you? Shall I praise you? In this I will not praise you. </a:t>
            </a:r>
          </a:p>
          <a:p>
            <a:pPr marL="0" indent="0" algn="ctr">
              <a:buNone/>
            </a:pPr>
            <a:endParaRPr lang="en-US" sz="3200" dirty="0"/>
          </a:p>
        </p:txBody>
      </p:sp>
    </p:spTree>
    <p:extLst>
      <p:ext uri="{BB962C8B-B14F-4D97-AF65-F5344CB8AC3E}">
        <p14:creationId xmlns:p14="http://schemas.microsoft.com/office/powerpoint/2010/main" val="197925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in the church, the assembly</a:t>
            </a:r>
          </a:p>
          <a:p>
            <a:pPr marL="0" indent="0" algn="ctr">
              <a:buNone/>
            </a:pPr>
            <a:r>
              <a:rPr lang="en-US" sz="3200" dirty="0">
                <a:solidFill>
                  <a:srgbClr val="FF0000"/>
                </a:solidFill>
              </a:rPr>
              <a:t>1 Corinthians 11:33-34</a:t>
            </a:r>
          </a:p>
          <a:p>
            <a:pPr marL="0" indent="0" algn="ctr">
              <a:buNone/>
            </a:pPr>
            <a:r>
              <a:rPr lang="en-US" sz="3200" dirty="0"/>
              <a:t>33 So then, my brethren, when you come together to eat, wait for one another. 34 If anyone is hungry, let him eat at home, so that you will not come together for judgment. The remaining matters I will arrange when I come.</a:t>
            </a:r>
          </a:p>
          <a:p>
            <a:pPr marL="0" indent="0" algn="ctr">
              <a:buNone/>
            </a:pPr>
            <a:endParaRPr lang="en-US" sz="3200" dirty="0"/>
          </a:p>
        </p:txBody>
      </p:sp>
    </p:spTree>
    <p:extLst>
      <p:ext uri="{BB962C8B-B14F-4D97-AF65-F5344CB8AC3E}">
        <p14:creationId xmlns:p14="http://schemas.microsoft.com/office/powerpoint/2010/main" val="235694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in the church, the assembly</a:t>
            </a:r>
          </a:p>
          <a:p>
            <a:pPr marL="0" indent="0" algn="ctr">
              <a:buNone/>
            </a:pPr>
            <a:r>
              <a:rPr lang="en-US" sz="3200" dirty="0">
                <a:solidFill>
                  <a:srgbClr val="FF0000"/>
                </a:solidFill>
              </a:rPr>
              <a:t>Matthew 18:18-20</a:t>
            </a:r>
          </a:p>
          <a:p>
            <a:pPr marL="0" indent="0" algn="ctr">
              <a:buNone/>
            </a:pPr>
            <a:r>
              <a:rPr lang="en-US" sz="3200" dirty="0"/>
              <a:t>18 "Truly I say to you, whatever you bind on earth shall have been bound in heaven; and whatever you loose on earth shall have been loosed in heaven.  19 "Again I say to you, that if two of you agree on earth about anything that they may ask, it shall be done for them by My Father who is in heaven.  20 "For where two or three have gathered together in My name, I am there in their midst."  </a:t>
            </a:r>
          </a:p>
          <a:p>
            <a:pPr marL="0" indent="0" algn="ctr">
              <a:buNone/>
            </a:pPr>
            <a:endParaRPr lang="en-US" sz="3200" dirty="0"/>
          </a:p>
        </p:txBody>
      </p:sp>
    </p:spTree>
    <p:extLst>
      <p:ext uri="{BB962C8B-B14F-4D97-AF65-F5344CB8AC3E}">
        <p14:creationId xmlns:p14="http://schemas.microsoft.com/office/powerpoint/2010/main" val="1223285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r>
              <a:rPr lang="en-US" sz="3200" dirty="0"/>
              <a:t>We are sharing, communing, having fellowship with one another</a:t>
            </a:r>
          </a:p>
          <a:p>
            <a:pPr marL="0" indent="0" algn="ctr">
              <a:buNone/>
            </a:pPr>
            <a:r>
              <a:rPr lang="en-US" sz="3200" dirty="0">
                <a:solidFill>
                  <a:srgbClr val="FF0000"/>
                </a:solidFill>
              </a:rPr>
              <a:t>1 Corinthians 10:14-16</a:t>
            </a:r>
          </a:p>
          <a:p>
            <a:pPr marL="0" indent="0" algn="ctr">
              <a:buNone/>
            </a:pPr>
            <a:r>
              <a:rPr lang="en-US" sz="3200" dirty="0"/>
              <a:t>14 Therefore, my beloved, flee from idolatry. 15 I speak as to wise men; you judge what I say. 16 Is not the cup of blessing which we bless a sharing in the blood of Christ? Is not the bread which we break a sharing in the body of Christ? </a:t>
            </a:r>
          </a:p>
          <a:p>
            <a:pPr marL="0" indent="0" algn="ctr">
              <a:buNone/>
            </a:pPr>
            <a:endParaRPr lang="en-US" sz="3200" dirty="0"/>
          </a:p>
        </p:txBody>
      </p:sp>
    </p:spTree>
    <p:extLst>
      <p:ext uri="{BB962C8B-B14F-4D97-AF65-F5344CB8AC3E}">
        <p14:creationId xmlns:p14="http://schemas.microsoft.com/office/powerpoint/2010/main" val="1241394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endParaRPr lang="en-US" dirty="0"/>
          </a:p>
          <a:p>
            <a:pPr marL="0" indent="0" algn="ctr">
              <a:buNone/>
            </a:pPr>
            <a:r>
              <a:rPr lang="en-US" sz="3200" dirty="0"/>
              <a:t>koinonia -  </a:t>
            </a:r>
          </a:p>
          <a:p>
            <a:pPr marL="0" indent="0" algn="ctr">
              <a:buNone/>
            </a:pPr>
            <a:r>
              <a:rPr lang="en-US" sz="3200" dirty="0" err="1"/>
              <a:t>koin</a:t>
            </a:r>
            <a:r>
              <a:rPr lang="en-US" sz="3200" dirty="0"/>
              <a:t>-</a:t>
            </a:r>
            <a:r>
              <a:rPr lang="en-US" sz="3200" dirty="0" err="1"/>
              <a:t>nohn</a:t>
            </a:r>
            <a:r>
              <a:rPr lang="en-US" sz="3200" dirty="0"/>
              <a:t>-</a:t>
            </a:r>
            <a:r>
              <a:rPr lang="en-US" sz="3200" dirty="0" err="1"/>
              <a:t>ee</a:t>
            </a:r>
            <a:r>
              <a:rPr lang="en-US" sz="3200" dirty="0"/>
              <a:t>-ah, 20 times in NT</a:t>
            </a:r>
          </a:p>
          <a:p>
            <a:pPr marL="0" indent="0" algn="ctr">
              <a:buNone/>
            </a:pPr>
            <a:r>
              <a:rPr lang="en-US" sz="3200" dirty="0"/>
              <a:t> A joint participation, communion, sharing fellowship, </a:t>
            </a:r>
          </a:p>
          <a:p>
            <a:pPr marL="0" indent="0" algn="ctr">
              <a:buNone/>
            </a:pPr>
            <a:r>
              <a:rPr lang="en-US" sz="3200" dirty="0"/>
              <a:t>partaking together, sharing with one another in something.</a:t>
            </a:r>
          </a:p>
          <a:p>
            <a:pPr marL="0" indent="0" algn="ctr">
              <a:buNone/>
            </a:pPr>
            <a:endParaRPr lang="en-US" sz="3200" dirty="0"/>
          </a:p>
        </p:txBody>
      </p:sp>
    </p:spTree>
    <p:extLst>
      <p:ext uri="{BB962C8B-B14F-4D97-AF65-F5344CB8AC3E}">
        <p14:creationId xmlns:p14="http://schemas.microsoft.com/office/powerpoint/2010/main" val="40387378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r>
              <a:rPr lang="en-US" sz="3200" dirty="0"/>
              <a:t>We are sharing, communing, having fellowship with one another</a:t>
            </a:r>
          </a:p>
          <a:p>
            <a:pPr marL="0" indent="0" algn="ctr">
              <a:buNone/>
            </a:pPr>
            <a:r>
              <a:rPr lang="en-US" sz="3200" dirty="0">
                <a:solidFill>
                  <a:srgbClr val="FF0000"/>
                </a:solidFill>
              </a:rPr>
              <a:t>1 Corinthians 10:17-21</a:t>
            </a:r>
          </a:p>
          <a:p>
            <a:pPr marL="0" indent="0" algn="ctr">
              <a:buNone/>
            </a:pPr>
            <a:r>
              <a:rPr lang="en-US" sz="3200" dirty="0"/>
              <a:t>17 Since there is one bread, we who are many are one body; for we all partake of the one bread. 18 Look at the nation Israel; are not those who eat the sacrifices sharers in the altar? 19 What do I mean then? That a thing sacrificed to idols is anything, or that an idol is anything? 20 No, but I say that the things which the Gentiles sacrifice, they sacrifice to demons and not to God; and I do not want you to become sharers in demons. 21 You cannot drink the cup of the Lord and the cup of demons; you cannot partake of the table of the Lord and the table of demons. </a:t>
            </a:r>
          </a:p>
          <a:p>
            <a:pPr marL="0" indent="0" algn="ctr">
              <a:buNone/>
            </a:pPr>
            <a:endParaRPr lang="en-US" sz="3200" dirty="0"/>
          </a:p>
        </p:txBody>
      </p:sp>
    </p:spTree>
    <p:extLst>
      <p:ext uri="{BB962C8B-B14F-4D97-AF65-F5344CB8AC3E}">
        <p14:creationId xmlns:p14="http://schemas.microsoft.com/office/powerpoint/2010/main" val="955251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r>
              <a:rPr lang="en-US" sz="3200" dirty="0"/>
              <a:t>We are sharing, communing, having fellowship with one another</a:t>
            </a:r>
          </a:p>
          <a:p>
            <a:pPr marL="0" indent="0" algn="ctr">
              <a:buNone/>
            </a:pPr>
            <a:r>
              <a:rPr lang="en-US" sz="3200" dirty="0">
                <a:solidFill>
                  <a:srgbClr val="FF0000"/>
                </a:solidFill>
              </a:rPr>
              <a:t>1 Corinthians 11:33-34</a:t>
            </a:r>
          </a:p>
          <a:p>
            <a:pPr marL="0" indent="0" algn="ctr">
              <a:buNone/>
            </a:pPr>
            <a:r>
              <a:rPr lang="en-US" sz="3200" dirty="0"/>
              <a:t>33 So then, my brethren, when you come together to eat, wait for one another. 34 If anyone is hungry, let him eat at home, so that you will not come together for judgment. The remaining matters I will arrange when I come.</a:t>
            </a:r>
          </a:p>
          <a:p>
            <a:pPr marL="0" indent="0" algn="ctr">
              <a:buNone/>
            </a:pPr>
            <a:endParaRPr lang="en-US" sz="3200" dirty="0"/>
          </a:p>
        </p:txBody>
      </p:sp>
    </p:spTree>
    <p:extLst>
      <p:ext uri="{BB962C8B-B14F-4D97-AF65-F5344CB8AC3E}">
        <p14:creationId xmlns:p14="http://schemas.microsoft.com/office/powerpoint/2010/main" val="60200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r>
              <a:rPr lang="en-US" sz="3200" dirty="0"/>
              <a:t>We are sharing, communing, having fellowship with one another</a:t>
            </a:r>
          </a:p>
          <a:p>
            <a:pPr marL="0" indent="0" algn="ctr">
              <a:buNone/>
            </a:pPr>
            <a:r>
              <a:rPr lang="en-US" sz="3200" dirty="0">
                <a:solidFill>
                  <a:srgbClr val="FF0000"/>
                </a:solidFill>
              </a:rPr>
              <a:t>1 Corinthians 11:26</a:t>
            </a:r>
          </a:p>
          <a:p>
            <a:pPr marL="0" indent="0" algn="ctr">
              <a:buNone/>
            </a:pPr>
            <a:r>
              <a:rPr lang="en-US" sz="3200" dirty="0"/>
              <a:t>26 For as often as you eat this bread and drink the cup, you proclaim the Lord's death until He comes. </a:t>
            </a:r>
          </a:p>
          <a:p>
            <a:pPr marL="0" indent="0" algn="ctr">
              <a:buNone/>
            </a:pPr>
            <a:endParaRPr lang="en-US" sz="3200" dirty="0"/>
          </a:p>
        </p:txBody>
      </p:sp>
    </p:spTree>
    <p:extLst>
      <p:ext uri="{BB962C8B-B14F-4D97-AF65-F5344CB8AC3E}">
        <p14:creationId xmlns:p14="http://schemas.microsoft.com/office/powerpoint/2010/main" val="2347907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48069" y="1429304"/>
            <a:ext cx="10848513" cy="5428695"/>
          </a:xfrm>
        </p:spPr>
        <p:txBody>
          <a:bodyPr>
            <a:normAutofit/>
          </a:bodyPr>
          <a:lstStyle/>
          <a:p>
            <a:pPr marL="0" indent="0" algn="ctr">
              <a:buNone/>
            </a:pPr>
            <a:r>
              <a:rPr lang="en-US" sz="3200" dirty="0"/>
              <a:t>We are sharing, communing, having fellowship with one another</a:t>
            </a:r>
          </a:p>
          <a:p>
            <a:pPr marL="0" indent="0" algn="ctr">
              <a:buNone/>
            </a:pPr>
            <a:r>
              <a:rPr lang="en-US" sz="3200" dirty="0">
                <a:solidFill>
                  <a:srgbClr val="FF0000"/>
                </a:solidFill>
              </a:rPr>
              <a:t>1 Corinthians 11:27-29</a:t>
            </a:r>
          </a:p>
          <a:p>
            <a:pPr marL="0" indent="0" algn="ctr">
              <a:buNone/>
            </a:pPr>
            <a:r>
              <a:rPr lang="en-US" sz="3200" dirty="0"/>
              <a:t>27 Therefore whoever eats the bread or drinks the cup of the Lord in an unworthy manner, shall be guilty of the body and the blood of the Lord. 28 But a man must examine himself, and in so doing he is to eat of the bread and drink of the cup. 29 For he who eats and drinks, eats and drinks judgment to himself if he does not judge the body rightly. </a:t>
            </a:r>
          </a:p>
          <a:p>
            <a:pPr marL="0" indent="0" algn="ctr">
              <a:buNone/>
            </a:pPr>
            <a:endParaRPr lang="en-US" sz="3200" dirty="0"/>
          </a:p>
        </p:txBody>
      </p:sp>
    </p:spTree>
    <p:extLst>
      <p:ext uri="{BB962C8B-B14F-4D97-AF65-F5344CB8AC3E}">
        <p14:creationId xmlns:p14="http://schemas.microsoft.com/office/powerpoint/2010/main" val="306894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621437" y="1429303"/>
            <a:ext cx="10804123" cy="5761609"/>
          </a:xfrm>
        </p:spPr>
        <p:txBody>
          <a:bodyPr>
            <a:normAutofit lnSpcReduction="10000"/>
          </a:bodyPr>
          <a:lstStyle/>
          <a:p>
            <a:pPr marL="0" indent="0" algn="ctr">
              <a:buNone/>
            </a:pPr>
            <a:r>
              <a:rPr lang="en-US" sz="3200" dirty="0">
                <a:solidFill>
                  <a:srgbClr val="FF0000"/>
                </a:solidFill>
              </a:rPr>
              <a:t>1 Corinthians 11:17-22</a:t>
            </a:r>
          </a:p>
          <a:p>
            <a:pPr marL="0" indent="0" algn="ctr">
              <a:buNone/>
            </a:pPr>
            <a:r>
              <a:rPr lang="en-US" sz="3200" dirty="0"/>
              <a:t>17 But in giving this instruction, I do not praise you, because you come together not for the better but for the worse. 18 For, in the first place, when you come together as a church, I hear that divisions exist among you; and in part I believe it. 19 For there must also be factions among you, so that those who are approved may become evident among you. 20 Therefore when you meet together, it is not to eat the Lord's Supper, 21 for in your eating each one takes his own supper first; and one is hungry and another is drunk. 22 What! Do you not have houses in which to eat and drink? Or do you despise the church of God and shame those who have nothing? What shall I say to you? Shall I praise you? In this I will not praise you. </a:t>
            </a:r>
          </a:p>
          <a:p>
            <a:pPr marL="0" indent="0" algn="ctr">
              <a:buNone/>
            </a:pPr>
            <a:endParaRPr lang="en-US" sz="3200" dirty="0"/>
          </a:p>
        </p:txBody>
      </p:sp>
    </p:spTree>
    <p:extLst>
      <p:ext uri="{BB962C8B-B14F-4D97-AF65-F5344CB8AC3E}">
        <p14:creationId xmlns:p14="http://schemas.microsoft.com/office/powerpoint/2010/main" val="2824707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A4D7B-504F-4E29-96B6-9ECD523A6E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DD8BCB-4ECD-4B9E-B861-197F4D48A06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09289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partake of the Lord’s Supper on the first day of the week</a:t>
            </a:r>
          </a:p>
          <a:p>
            <a:pPr marL="0" indent="0" algn="ctr">
              <a:buNone/>
            </a:pPr>
            <a:r>
              <a:rPr lang="en-US" sz="3200" dirty="0">
                <a:solidFill>
                  <a:srgbClr val="FF0000"/>
                </a:solidFill>
              </a:rPr>
              <a:t>Acts 20:7</a:t>
            </a:r>
          </a:p>
          <a:p>
            <a:pPr marL="0" indent="0" algn="ctr">
              <a:buNone/>
            </a:pPr>
            <a:r>
              <a:rPr lang="en-US" sz="3200" dirty="0"/>
              <a:t>7 On the first day of the week, when we were gathered together to break bread, Paul began talking to them, intending to leave the next day, and he prolonged his message until midnight. </a:t>
            </a:r>
          </a:p>
          <a:p>
            <a:pPr marL="0" indent="0" algn="ctr">
              <a:buNone/>
            </a:pPr>
            <a:endParaRPr lang="en-US" sz="3200" dirty="0"/>
          </a:p>
        </p:txBody>
      </p:sp>
    </p:spTree>
    <p:extLst>
      <p:ext uri="{BB962C8B-B14F-4D97-AF65-F5344CB8AC3E}">
        <p14:creationId xmlns:p14="http://schemas.microsoft.com/office/powerpoint/2010/main" val="2355150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partake of the Lord’s Supper on the first day of the week</a:t>
            </a:r>
          </a:p>
          <a:p>
            <a:pPr marL="0" indent="0" algn="ctr">
              <a:buNone/>
            </a:pPr>
            <a:r>
              <a:rPr lang="en-US" sz="3200" dirty="0">
                <a:solidFill>
                  <a:srgbClr val="FF0000"/>
                </a:solidFill>
              </a:rPr>
              <a:t>Acts 2:42</a:t>
            </a:r>
          </a:p>
          <a:p>
            <a:pPr marL="0" indent="0" algn="ctr">
              <a:buNone/>
            </a:pPr>
            <a:r>
              <a:rPr lang="en-US" sz="3200" dirty="0"/>
              <a:t>42 They were continually devoting themselves to the apostles' teaching and to fellowship, to the breaking of bread and to prayer. </a:t>
            </a:r>
          </a:p>
          <a:p>
            <a:pPr marL="0" indent="0" algn="ctr">
              <a:buNone/>
            </a:pPr>
            <a:endParaRPr lang="en-US" sz="3200" dirty="0"/>
          </a:p>
        </p:txBody>
      </p:sp>
    </p:spTree>
    <p:extLst>
      <p:ext uri="{BB962C8B-B14F-4D97-AF65-F5344CB8AC3E}">
        <p14:creationId xmlns:p14="http://schemas.microsoft.com/office/powerpoint/2010/main" val="681896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partake of the Lord’s Supper on the first day of the week</a:t>
            </a:r>
          </a:p>
          <a:p>
            <a:pPr marL="0" indent="0" algn="ctr">
              <a:buNone/>
            </a:pPr>
            <a:r>
              <a:rPr lang="en-US" sz="3200" dirty="0">
                <a:solidFill>
                  <a:srgbClr val="FF0000"/>
                </a:solidFill>
              </a:rPr>
              <a:t>1 Corinthians 16:1-2</a:t>
            </a:r>
          </a:p>
          <a:p>
            <a:pPr marL="0" indent="0" algn="ctr">
              <a:buNone/>
            </a:pPr>
            <a:r>
              <a:rPr lang="en-US" sz="3200" dirty="0"/>
              <a:t>1 Now concerning the collection for the saints, as I directed the churches of Galatia, so do you also. 2 On the first day of every week each one of you is to put aside and save, as he may prosper, so that no collections be made when I come. </a:t>
            </a:r>
          </a:p>
          <a:p>
            <a:pPr marL="0" indent="0" algn="ctr">
              <a:buNone/>
            </a:pPr>
            <a:endParaRPr lang="en-US" sz="3200" dirty="0"/>
          </a:p>
        </p:txBody>
      </p:sp>
    </p:spTree>
    <p:extLst>
      <p:ext uri="{BB962C8B-B14F-4D97-AF65-F5344CB8AC3E}">
        <p14:creationId xmlns:p14="http://schemas.microsoft.com/office/powerpoint/2010/main" val="1134693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of unleavened bread</a:t>
            </a:r>
          </a:p>
          <a:p>
            <a:pPr marL="0" indent="0" algn="ctr">
              <a:buNone/>
            </a:pPr>
            <a:r>
              <a:rPr lang="en-US" sz="3200" dirty="0">
                <a:solidFill>
                  <a:srgbClr val="FF0000"/>
                </a:solidFill>
              </a:rPr>
              <a:t>Matthew 26:17-19</a:t>
            </a:r>
          </a:p>
          <a:p>
            <a:pPr marL="0" indent="0" algn="ctr">
              <a:buNone/>
            </a:pPr>
            <a:r>
              <a:rPr lang="en-US" sz="3200" dirty="0"/>
              <a:t>17 Now on the first day of Unleavened Bread the disciples came to Jesus and asked, "Where do You want us to prepare for You to eat the Passover?" 18 And He said, "Go into the city to a certain man, and say to him, 'The Teacher says, "My time is near; I am to keep the Passover at your house with My disciples."'"  19 The disciples did as Jesus had directed them; and they prepared the Passover. </a:t>
            </a:r>
          </a:p>
          <a:p>
            <a:pPr marL="0" indent="0" algn="ctr">
              <a:buNone/>
            </a:pPr>
            <a:endParaRPr lang="en-US" sz="3200" dirty="0"/>
          </a:p>
        </p:txBody>
      </p:sp>
    </p:spTree>
    <p:extLst>
      <p:ext uri="{BB962C8B-B14F-4D97-AF65-F5344CB8AC3E}">
        <p14:creationId xmlns:p14="http://schemas.microsoft.com/office/powerpoint/2010/main" val="153363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of unleavened bread</a:t>
            </a:r>
          </a:p>
          <a:p>
            <a:pPr marL="0" indent="0" algn="ctr">
              <a:buNone/>
            </a:pPr>
            <a:r>
              <a:rPr lang="en-US" sz="3200" dirty="0">
                <a:solidFill>
                  <a:srgbClr val="FF0000"/>
                </a:solidFill>
              </a:rPr>
              <a:t>Matthew 26:26</a:t>
            </a:r>
          </a:p>
          <a:p>
            <a:pPr marL="0" indent="0" algn="ctr">
              <a:buNone/>
            </a:pPr>
            <a:r>
              <a:rPr lang="en-US" sz="3200" dirty="0"/>
              <a:t>26 While they were eating, Jesus took some bread, and after a blessing, He broke it and gave it to the disciples, and said, "Take, eat; this is My body."  </a:t>
            </a:r>
          </a:p>
          <a:p>
            <a:pPr marL="0" indent="0" algn="ctr">
              <a:buNone/>
            </a:pPr>
            <a:endParaRPr lang="en-US" sz="3200" dirty="0"/>
          </a:p>
        </p:txBody>
      </p:sp>
    </p:spTree>
    <p:extLst>
      <p:ext uri="{BB962C8B-B14F-4D97-AF65-F5344CB8AC3E}">
        <p14:creationId xmlns:p14="http://schemas.microsoft.com/office/powerpoint/2010/main" val="2292700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of unleavened bread</a:t>
            </a:r>
          </a:p>
          <a:p>
            <a:pPr marL="0" indent="0" algn="ctr">
              <a:buNone/>
            </a:pPr>
            <a:r>
              <a:rPr lang="en-US" sz="3200" dirty="0">
                <a:solidFill>
                  <a:srgbClr val="FF0000"/>
                </a:solidFill>
              </a:rPr>
              <a:t>1 Corinthians 11:23-24</a:t>
            </a:r>
          </a:p>
          <a:p>
            <a:pPr marL="0" indent="0" algn="ctr">
              <a:buNone/>
            </a:pPr>
            <a:r>
              <a:rPr lang="en-US" sz="3200" dirty="0"/>
              <a:t>23 For I received from the Lord that which I also delivered to you, that the Lord Jesus in the night in which He was betrayed took bread; 24 and when He had given thanks, He broke it and said, "This is My body, which is for you; do this in remembrance of Me." </a:t>
            </a:r>
          </a:p>
          <a:p>
            <a:pPr marL="0" indent="0" algn="ctr">
              <a:buNone/>
            </a:pPr>
            <a:endParaRPr lang="en-US" sz="3200" dirty="0"/>
          </a:p>
        </p:txBody>
      </p:sp>
    </p:spTree>
    <p:extLst>
      <p:ext uri="{BB962C8B-B14F-4D97-AF65-F5344CB8AC3E}">
        <p14:creationId xmlns:p14="http://schemas.microsoft.com/office/powerpoint/2010/main" val="1251456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AE083-1261-47BA-AEF7-20253931CBFA}"/>
              </a:ext>
            </a:extLst>
          </p:cNvPr>
          <p:cNvSpPr>
            <a:spLocks noGrp="1"/>
          </p:cNvSpPr>
          <p:nvPr>
            <p:ph type="title"/>
          </p:nvPr>
        </p:nvSpPr>
        <p:spPr>
          <a:xfrm>
            <a:off x="838200" y="365126"/>
            <a:ext cx="10515600" cy="833360"/>
          </a:xfrm>
        </p:spPr>
        <p:txBody>
          <a:bodyPr>
            <a:normAutofit/>
          </a:bodyPr>
          <a:lstStyle/>
          <a:p>
            <a:pPr algn="ctr"/>
            <a:r>
              <a:rPr lang="en-US" sz="3600" dirty="0"/>
              <a:t>How are we to observe the Lord’s Supper?</a:t>
            </a:r>
          </a:p>
        </p:txBody>
      </p:sp>
      <p:sp>
        <p:nvSpPr>
          <p:cNvPr id="3" name="Content Placeholder 2">
            <a:extLst>
              <a:ext uri="{FF2B5EF4-FFF2-40B4-BE49-F238E27FC236}">
                <a16:creationId xmlns:a16="http://schemas.microsoft.com/office/drawing/2014/main" id="{1A3AB62A-E42B-470D-A267-2EF09B5E93EE}"/>
              </a:ext>
            </a:extLst>
          </p:cNvPr>
          <p:cNvSpPr>
            <a:spLocks noGrp="1"/>
          </p:cNvSpPr>
          <p:nvPr>
            <p:ph idx="1"/>
          </p:nvPr>
        </p:nvSpPr>
        <p:spPr>
          <a:xfrm>
            <a:off x="838200" y="1429304"/>
            <a:ext cx="10515600" cy="5428695"/>
          </a:xfrm>
        </p:spPr>
        <p:txBody>
          <a:bodyPr>
            <a:normAutofit/>
          </a:bodyPr>
          <a:lstStyle/>
          <a:p>
            <a:pPr marL="0" indent="0" algn="ctr">
              <a:buNone/>
            </a:pPr>
            <a:r>
              <a:rPr lang="en-US" sz="3200" dirty="0"/>
              <a:t>We are to partake of the fruit of the vine</a:t>
            </a:r>
          </a:p>
          <a:p>
            <a:pPr marL="0" indent="0" algn="ctr">
              <a:buNone/>
            </a:pPr>
            <a:r>
              <a:rPr lang="en-US" sz="3200" dirty="0">
                <a:solidFill>
                  <a:srgbClr val="FF0000"/>
                </a:solidFill>
              </a:rPr>
              <a:t>Luke 22:17-20</a:t>
            </a:r>
          </a:p>
          <a:p>
            <a:pPr marL="0" indent="0" algn="ctr">
              <a:buNone/>
            </a:pPr>
            <a:r>
              <a:rPr lang="en-US" sz="3200" dirty="0"/>
              <a:t>17 And when He had taken a cup and  given thanks, He said, "Take this and share it among yourselves;  18 for I say to you, I will not drink of the fruit of the vine from now on until the kingdom of God comes."  19 And when He had taken some bread and  given thanks, He broke it and gave it to them, saying, "This is My body which is given for you; do this in remembrance of Me."  20 And in the same way He took the cup after they had eaten, saying, "This cup which is poured out for you is the new covenant in My blood. </a:t>
            </a:r>
          </a:p>
          <a:p>
            <a:pPr marL="0" indent="0" algn="ctr">
              <a:buNone/>
            </a:pPr>
            <a:endParaRPr lang="en-US" sz="3200" dirty="0"/>
          </a:p>
        </p:txBody>
      </p:sp>
    </p:spTree>
    <p:extLst>
      <p:ext uri="{BB962C8B-B14F-4D97-AF65-F5344CB8AC3E}">
        <p14:creationId xmlns:p14="http://schemas.microsoft.com/office/powerpoint/2010/main" val="5480454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1444</TotalTime>
  <Words>1707</Words>
  <Application>Microsoft Office PowerPoint</Application>
  <PresentationFormat>Widescreen</PresentationFormat>
  <Paragraphs>84</Paragraphs>
  <Slides>21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Calibri</vt:lpstr>
      <vt:lpstr>Calibri Light</vt:lpstr>
      <vt:lpstr>Office Theme</vt:lpstr>
      <vt:lpstr>1_Office Theme</vt:lpstr>
      <vt:lpstr>PowerPoint Presentation</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How are we to observe the Lord’s Supper?</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7</cp:revision>
  <dcterms:created xsi:type="dcterms:W3CDTF">2018-09-29T01:49:47Z</dcterms:created>
  <dcterms:modified xsi:type="dcterms:W3CDTF">2018-09-30T01:54:13Z</dcterms:modified>
</cp:coreProperties>
</file>